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5"/>
  </p:sldMasterIdLst>
  <p:notesMasterIdLst>
    <p:notesMasterId r:id="rId16"/>
  </p:notesMasterIdLst>
  <p:sldIdLst>
    <p:sldId id="344" r:id="rId6"/>
    <p:sldId id="360" r:id="rId7"/>
    <p:sldId id="355" r:id="rId8"/>
    <p:sldId id="353" r:id="rId9"/>
    <p:sldId id="350" r:id="rId10"/>
    <p:sldId id="356" r:id="rId11"/>
    <p:sldId id="362" r:id="rId12"/>
    <p:sldId id="363" r:id="rId13"/>
    <p:sldId id="359" r:id="rId14"/>
    <p:sldId id="361" r:id="rId15"/>
  </p:sldIdLst>
  <p:sldSz cx="9144000" cy="6858000" type="screen4x3"/>
  <p:notesSz cx="6858000" cy="9872663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sna Petric Uran" initials="VPU" lastIdx="1" clrIdx="0">
    <p:extLst>
      <p:ext uri="{19B8F6BF-5375-455C-9EA6-DF929625EA0E}">
        <p15:presenceInfo xmlns:p15="http://schemas.microsoft.com/office/powerpoint/2012/main" userId="S-1-5-21-2096918946-383324656-863842198-13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E35"/>
    <a:srgbClr val="49904D"/>
    <a:srgbClr val="000000"/>
    <a:srgbClr val="797777"/>
    <a:srgbClr val="000066"/>
    <a:srgbClr val="CC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tski slog 1 – poudare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3" autoAdjust="0"/>
    <p:restoredTop sz="88713" autoAdjust="0"/>
  </p:normalViewPr>
  <p:slideViewPr>
    <p:cSldViewPr showGuides="1">
      <p:cViewPr varScale="1">
        <p:scale>
          <a:sx n="115" d="100"/>
          <a:sy n="115" d="100"/>
        </p:scale>
        <p:origin x="15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1-19T11:10:34.307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515"/>
            <a:ext cx="5486400" cy="444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noProof="0"/>
              <a:t>Kliknite, če želite urediti sloge besedila matrice</a:t>
            </a:r>
          </a:p>
          <a:p>
            <a:pPr lvl="1"/>
            <a:r>
              <a:rPr lang="sl-SI" noProof="0"/>
              <a:t>Druga raven</a:t>
            </a:r>
          </a:p>
          <a:p>
            <a:pPr lvl="2"/>
            <a:r>
              <a:rPr lang="sl-SI" noProof="0"/>
              <a:t>Tretja raven</a:t>
            </a:r>
          </a:p>
          <a:p>
            <a:pPr lvl="3"/>
            <a:r>
              <a:rPr lang="sl-SI" noProof="0"/>
              <a:t>Četrta raven</a:t>
            </a:r>
          </a:p>
          <a:p>
            <a:pPr lvl="4"/>
            <a:r>
              <a:rPr lang="sl-SI" noProof="0"/>
              <a:t>Peta raven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16"/>
            <a:ext cx="2971800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377316"/>
            <a:ext cx="2971800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876D8C5-CC09-4FD6-A8B3-BBDC0B088FC3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44678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grada stranske slik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29700" name="Ograda številke diapoz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5782B9E-D1C4-4743-B436-C8C65E61521A}" type="slidenum">
              <a:rPr lang="sl-SI" smtClean="0"/>
              <a:pPr eaLnBrk="1" hangingPunct="1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9984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300788" y="5168900"/>
            <a:ext cx="2297112" cy="1314450"/>
            <a:chOff x="4094" y="3256"/>
            <a:chExt cx="1447" cy="828"/>
          </a:xfrm>
        </p:grpSpPr>
        <p:sp>
          <p:nvSpPr>
            <p:cNvPr id="5" name="Freeform 90"/>
            <p:cNvSpPr>
              <a:spLocks/>
            </p:cNvSpPr>
            <p:nvPr userDrawn="1"/>
          </p:nvSpPr>
          <p:spPr bwMode="auto">
            <a:xfrm>
              <a:off x="5207" y="3256"/>
              <a:ext cx="154" cy="154"/>
            </a:xfrm>
            <a:custGeom>
              <a:avLst/>
              <a:gdLst/>
              <a:ahLst/>
              <a:cxnLst>
                <a:cxn ang="0">
                  <a:pos x="461" y="242"/>
                </a:cxn>
                <a:cxn ang="0">
                  <a:pos x="458" y="266"/>
                </a:cxn>
                <a:cxn ang="0">
                  <a:pos x="453" y="287"/>
                </a:cxn>
                <a:cxn ang="0">
                  <a:pos x="447" y="310"/>
                </a:cxn>
                <a:cxn ang="0">
                  <a:pos x="433" y="340"/>
                </a:cxn>
                <a:cxn ang="0">
                  <a:pos x="408" y="377"/>
                </a:cxn>
                <a:cxn ang="0">
                  <a:pos x="377" y="408"/>
                </a:cxn>
                <a:cxn ang="0">
                  <a:pos x="350" y="428"/>
                </a:cxn>
                <a:cxn ang="0">
                  <a:pos x="330" y="437"/>
                </a:cxn>
                <a:cxn ang="0">
                  <a:pos x="310" y="447"/>
                </a:cxn>
                <a:cxn ang="0">
                  <a:pos x="288" y="454"/>
                </a:cxn>
                <a:cxn ang="0">
                  <a:pos x="265" y="458"/>
                </a:cxn>
                <a:cxn ang="0">
                  <a:pos x="243" y="460"/>
                </a:cxn>
                <a:cxn ang="0">
                  <a:pos x="219" y="460"/>
                </a:cxn>
                <a:cxn ang="0">
                  <a:pos x="195" y="458"/>
                </a:cxn>
                <a:cxn ang="0">
                  <a:pos x="173" y="454"/>
                </a:cxn>
                <a:cxn ang="0">
                  <a:pos x="151" y="447"/>
                </a:cxn>
                <a:cxn ang="0">
                  <a:pos x="130" y="437"/>
                </a:cxn>
                <a:cxn ang="0">
                  <a:pos x="111" y="428"/>
                </a:cxn>
                <a:cxn ang="0">
                  <a:pos x="84" y="408"/>
                </a:cxn>
                <a:cxn ang="0">
                  <a:pos x="53" y="377"/>
                </a:cxn>
                <a:cxn ang="0">
                  <a:pos x="28" y="340"/>
                </a:cxn>
                <a:cxn ang="0">
                  <a:pos x="14" y="310"/>
                </a:cxn>
                <a:cxn ang="0">
                  <a:pos x="7" y="287"/>
                </a:cxn>
                <a:cxn ang="0">
                  <a:pos x="3" y="266"/>
                </a:cxn>
                <a:cxn ang="0">
                  <a:pos x="1" y="242"/>
                </a:cxn>
                <a:cxn ang="0">
                  <a:pos x="1" y="218"/>
                </a:cxn>
                <a:cxn ang="0">
                  <a:pos x="3" y="195"/>
                </a:cxn>
                <a:cxn ang="0">
                  <a:pos x="7" y="173"/>
                </a:cxn>
                <a:cxn ang="0">
                  <a:pos x="14" y="151"/>
                </a:cxn>
                <a:cxn ang="0">
                  <a:pos x="28" y="121"/>
                </a:cxn>
                <a:cxn ang="0">
                  <a:pos x="53" y="84"/>
                </a:cxn>
                <a:cxn ang="0">
                  <a:pos x="84" y="53"/>
                </a:cxn>
                <a:cxn ang="0">
                  <a:pos x="111" y="33"/>
                </a:cxn>
                <a:cxn ang="0">
                  <a:pos x="130" y="23"/>
                </a:cxn>
                <a:cxn ang="0">
                  <a:pos x="151" y="14"/>
                </a:cxn>
                <a:cxn ang="0">
                  <a:pos x="173" y="8"/>
                </a:cxn>
                <a:cxn ang="0">
                  <a:pos x="195" y="2"/>
                </a:cxn>
                <a:cxn ang="0">
                  <a:pos x="219" y="0"/>
                </a:cxn>
                <a:cxn ang="0">
                  <a:pos x="243" y="0"/>
                </a:cxn>
                <a:cxn ang="0">
                  <a:pos x="265" y="2"/>
                </a:cxn>
                <a:cxn ang="0">
                  <a:pos x="288" y="8"/>
                </a:cxn>
                <a:cxn ang="0">
                  <a:pos x="310" y="14"/>
                </a:cxn>
                <a:cxn ang="0">
                  <a:pos x="340" y="28"/>
                </a:cxn>
                <a:cxn ang="0">
                  <a:pos x="377" y="53"/>
                </a:cxn>
                <a:cxn ang="0">
                  <a:pos x="408" y="84"/>
                </a:cxn>
                <a:cxn ang="0">
                  <a:pos x="433" y="121"/>
                </a:cxn>
                <a:cxn ang="0">
                  <a:pos x="447" y="151"/>
                </a:cxn>
                <a:cxn ang="0">
                  <a:pos x="453" y="173"/>
                </a:cxn>
                <a:cxn ang="0">
                  <a:pos x="458" y="195"/>
                </a:cxn>
                <a:cxn ang="0">
                  <a:pos x="461" y="218"/>
                </a:cxn>
              </a:cxnLst>
              <a:rect l="0" t="0" r="r" b="b"/>
              <a:pathLst>
                <a:path w="461" h="460">
                  <a:moveTo>
                    <a:pt x="461" y="230"/>
                  </a:moveTo>
                  <a:lnTo>
                    <a:pt x="461" y="242"/>
                  </a:lnTo>
                  <a:lnTo>
                    <a:pt x="460" y="254"/>
                  </a:lnTo>
                  <a:lnTo>
                    <a:pt x="458" y="266"/>
                  </a:lnTo>
                  <a:lnTo>
                    <a:pt x="457" y="276"/>
                  </a:lnTo>
                  <a:lnTo>
                    <a:pt x="453" y="287"/>
                  </a:lnTo>
                  <a:lnTo>
                    <a:pt x="450" y="299"/>
                  </a:lnTo>
                  <a:lnTo>
                    <a:pt x="447" y="310"/>
                  </a:lnTo>
                  <a:lnTo>
                    <a:pt x="443" y="320"/>
                  </a:lnTo>
                  <a:lnTo>
                    <a:pt x="433" y="340"/>
                  </a:lnTo>
                  <a:lnTo>
                    <a:pt x="421" y="359"/>
                  </a:lnTo>
                  <a:lnTo>
                    <a:pt x="408" y="377"/>
                  </a:lnTo>
                  <a:lnTo>
                    <a:pt x="393" y="393"/>
                  </a:lnTo>
                  <a:lnTo>
                    <a:pt x="377" y="408"/>
                  </a:lnTo>
                  <a:lnTo>
                    <a:pt x="359" y="421"/>
                  </a:lnTo>
                  <a:lnTo>
                    <a:pt x="350" y="428"/>
                  </a:lnTo>
                  <a:lnTo>
                    <a:pt x="340" y="433"/>
                  </a:lnTo>
                  <a:lnTo>
                    <a:pt x="330" y="437"/>
                  </a:lnTo>
                  <a:lnTo>
                    <a:pt x="320" y="443"/>
                  </a:lnTo>
                  <a:lnTo>
                    <a:pt x="310" y="447"/>
                  </a:lnTo>
                  <a:lnTo>
                    <a:pt x="299" y="450"/>
                  </a:lnTo>
                  <a:lnTo>
                    <a:pt x="288" y="454"/>
                  </a:lnTo>
                  <a:lnTo>
                    <a:pt x="277" y="456"/>
                  </a:lnTo>
                  <a:lnTo>
                    <a:pt x="265" y="458"/>
                  </a:lnTo>
                  <a:lnTo>
                    <a:pt x="254" y="459"/>
                  </a:lnTo>
                  <a:lnTo>
                    <a:pt x="243" y="460"/>
                  </a:lnTo>
                  <a:lnTo>
                    <a:pt x="231" y="460"/>
                  </a:lnTo>
                  <a:lnTo>
                    <a:pt x="219" y="460"/>
                  </a:lnTo>
                  <a:lnTo>
                    <a:pt x="207" y="459"/>
                  </a:lnTo>
                  <a:lnTo>
                    <a:pt x="195" y="458"/>
                  </a:lnTo>
                  <a:lnTo>
                    <a:pt x="184" y="456"/>
                  </a:lnTo>
                  <a:lnTo>
                    <a:pt x="173" y="454"/>
                  </a:lnTo>
                  <a:lnTo>
                    <a:pt x="162" y="450"/>
                  </a:lnTo>
                  <a:lnTo>
                    <a:pt x="151" y="447"/>
                  </a:lnTo>
                  <a:lnTo>
                    <a:pt x="141" y="443"/>
                  </a:lnTo>
                  <a:lnTo>
                    <a:pt x="130" y="437"/>
                  </a:lnTo>
                  <a:lnTo>
                    <a:pt x="121" y="433"/>
                  </a:lnTo>
                  <a:lnTo>
                    <a:pt x="111" y="428"/>
                  </a:lnTo>
                  <a:lnTo>
                    <a:pt x="101" y="421"/>
                  </a:lnTo>
                  <a:lnTo>
                    <a:pt x="84" y="408"/>
                  </a:lnTo>
                  <a:lnTo>
                    <a:pt x="68" y="393"/>
                  </a:lnTo>
                  <a:lnTo>
                    <a:pt x="53" y="377"/>
                  </a:lnTo>
                  <a:lnTo>
                    <a:pt x="40" y="359"/>
                  </a:lnTo>
                  <a:lnTo>
                    <a:pt x="28" y="340"/>
                  </a:lnTo>
                  <a:lnTo>
                    <a:pt x="18" y="320"/>
                  </a:lnTo>
                  <a:lnTo>
                    <a:pt x="14" y="310"/>
                  </a:lnTo>
                  <a:lnTo>
                    <a:pt x="10" y="299"/>
                  </a:lnTo>
                  <a:lnTo>
                    <a:pt x="7" y="287"/>
                  </a:lnTo>
                  <a:lnTo>
                    <a:pt x="5" y="276"/>
                  </a:lnTo>
                  <a:lnTo>
                    <a:pt x="3" y="266"/>
                  </a:lnTo>
                  <a:lnTo>
                    <a:pt x="1" y="254"/>
                  </a:lnTo>
                  <a:lnTo>
                    <a:pt x="1" y="242"/>
                  </a:lnTo>
                  <a:lnTo>
                    <a:pt x="0" y="230"/>
                  </a:lnTo>
                  <a:lnTo>
                    <a:pt x="1" y="218"/>
                  </a:lnTo>
                  <a:lnTo>
                    <a:pt x="1" y="206"/>
                  </a:lnTo>
                  <a:lnTo>
                    <a:pt x="3" y="195"/>
                  </a:lnTo>
                  <a:lnTo>
                    <a:pt x="5" y="184"/>
                  </a:lnTo>
                  <a:lnTo>
                    <a:pt x="7" y="173"/>
                  </a:lnTo>
                  <a:lnTo>
                    <a:pt x="10" y="162"/>
                  </a:lnTo>
                  <a:lnTo>
                    <a:pt x="14" y="151"/>
                  </a:lnTo>
                  <a:lnTo>
                    <a:pt x="18" y="140"/>
                  </a:lnTo>
                  <a:lnTo>
                    <a:pt x="28" y="121"/>
                  </a:lnTo>
                  <a:lnTo>
                    <a:pt x="40" y="102"/>
                  </a:lnTo>
                  <a:lnTo>
                    <a:pt x="53" y="84"/>
                  </a:lnTo>
                  <a:lnTo>
                    <a:pt x="68" y="67"/>
                  </a:lnTo>
                  <a:lnTo>
                    <a:pt x="84" y="53"/>
                  </a:lnTo>
                  <a:lnTo>
                    <a:pt x="101" y="39"/>
                  </a:lnTo>
                  <a:lnTo>
                    <a:pt x="111" y="33"/>
                  </a:lnTo>
                  <a:lnTo>
                    <a:pt x="121" y="28"/>
                  </a:lnTo>
                  <a:lnTo>
                    <a:pt x="130" y="23"/>
                  </a:lnTo>
                  <a:lnTo>
                    <a:pt x="141" y="18"/>
                  </a:lnTo>
                  <a:lnTo>
                    <a:pt x="151" y="14"/>
                  </a:lnTo>
                  <a:lnTo>
                    <a:pt x="162" y="10"/>
                  </a:lnTo>
                  <a:lnTo>
                    <a:pt x="173" y="8"/>
                  </a:lnTo>
                  <a:lnTo>
                    <a:pt x="184" y="4"/>
                  </a:lnTo>
                  <a:lnTo>
                    <a:pt x="195" y="2"/>
                  </a:lnTo>
                  <a:lnTo>
                    <a:pt x="207" y="1"/>
                  </a:lnTo>
                  <a:lnTo>
                    <a:pt x="219" y="0"/>
                  </a:lnTo>
                  <a:lnTo>
                    <a:pt x="231" y="0"/>
                  </a:lnTo>
                  <a:lnTo>
                    <a:pt x="243" y="0"/>
                  </a:lnTo>
                  <a:lnTo>
                    <a:pt x="254" y="1"/>
                  </a:lnTo>
                  <a:lnTo>
                    <a:pt x="265" y="2"/>
                  </a:lnTo>
                  <a:lnTo>
                    <a:pt x="277" y="4"/>
                  </a:lnTo>
                  <a:lnTo>
                    <a:pt x="288" y="8"/>
                  </a:lnTo>
                  <a:lnTo>
                    <a:pt x="299" y="10"/>
                  </a:lnTo>
                  <a:lnTo>
                    <a:pt x="310" y="14"/>
                  </a:lnTo>
                  <a:lnTo>
                    <a:pt x="320" y="18"/>
                  </a:lnTo>
                  <a:lnTo>
                    <a:pt x="340" y="28"/>
                  </a:lnTo>
                  <a:lnTo>
                    <a:pt x="359" y="39"/>
                  </a:lnTo>
                  <a:lnTo>
                    <a:pt x="377" y="53"/>
                  </a:lnTo>
                  <a:lnTo>
                    <a:pt x="393" y="67"/>
                  </a:lnTo>
                  <a:lnTo>
                    <a:pt x="408" y="84"/>
                  </a:lnTo>
                  <a:lnTo>
                    <a:pt x="421" y="102"/>
                  </a:lnTo>
                  <a:lnTo>
                    <a:pt x="433" y="121"/>
                  </a:lnTo>
                  <a:lnTo>
                    <a:pt x="443" y="140"/>
                  </a:lnTo>
                  <a:lnTo>
                    <a:pt x="447" y="151"/>
                  </a:lnTo>
                  <a:lnTo>
                    <a:pt x="450" y="162"/>
                  </a:lnTo>
                  <a:lnTo>
                    <a:pt x="453" y="173"/>
                  </a:lnTo>
                  <a:lnTo>
                    <a:pt x="457" y="184"/>
                  </a:lnTo>
                  <a:lnTo>
                    <a:pt x="458" y="195"/>
                  </a:lnTo>
                  <a:lnTo>
                    <a:pt x="460" y="206"/>
                  </a:lnTo>
                  <a:lnTo>
                    <a:pt x="461" y="218"/>
                  </a:lnTo>
                  <a:lnTo>
                    <a:pt x="461" y="230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6" name="Freeform 91"/>
            <p:cNvSpPr>
              <a:spLocks/>
            </p:cNvSpPr>
            <p:nvPr userDrawn="1"/>
          </p:nvSpPr>
          <p:spPr bwMode="auto">
            <a:xfrm>
              <a:off x="5387" y="3512"/>
              <a:ext cx="154" cy="154"/>
            </a:xfrm>
            <a:custGeom>
              <a:avLst/>
              <a:gdLst/>
              <a:ahLst/>
              <a:cxnLst>
                <a:cxn ang="0">
                  <a:pos x="460" y="243"/>
                </a:cxn>
                <a:cxn ang="0">
                  <a:pos x="458" y="266"/>
                </a:cxn>
                <a:cxn ang="0">
                  <a:pos x="453" y="288"/>
                </a:cxn>
                <a:cxn ang="0">
                  <a:pos x="447" y="310"/>
                </a:cxn>
                <a:cxn ang="0">
                  <a:pos x="433" y="340"/>
                </a:cxn>
                <a:cxn ang="0">
                  <a:pos x="408" y="377"/>
                </a:cxn>
                <a:cxn ang="0">
                  <a:pos x="377" y="408"/>
                </a:cxn>
                <a:cxn ang="0">
                  <a:pos x="350" y="428"/>
                </a:cxn>
                <a:cxn ang="0">
                  <a:pos x="330" y="439"/>
                </a:cxn>
                <a:cxn ang="0">
                  <a:pos x="310" y="447"/>
                </a:cxn>
                <a:cxn ang="0">
                  <a:pos x="288" y="454"/>
                </a:cxn>
                <a:cxn ang="0">
                  <a:pos x="265" y="458"/>
                </a:cxn>
                <a:cxn ang="0">
                  <a:pos x="242" y="461"/>
                </a:cxn>
                <a:cxn ang="0">
                  <a:pos x="218" y="461"/>
                </a:cxn>
                <a:cxn ang="0">
                  <a:pos x="195" y="458"/>
                </a:cxn>
                <a:cxn ang="0">
                  <a:pos x="173" y="454"/>
                </a:cxn>
                <a:cxn ang="0">
                  <a:pos x="151" y="447"/>
                </a:cxn>
                <a:cxn ang="0">
                  <a:pos x="130" y="439"/>
                </a:cxn>
                <a:cxn ang="0">
                  <a:pos x="111" y="428"/>
                </a:cxn>
                <a:cxn ang="0">
                  <a:pos x="84" y="408"/>
                </a:cxn>
                <a:cxn ang="0">
                  <a:pos x="53" y="377"/>
                </a:cxn>
                <a:cxn ang="0">
                  <a:pos x="28" y="340"/>
                </a:cxn>
                <a:cxn ang="0">
                  <a:pos x="14" y="310"/>
                </a:cxn>
                <a:cxn ang="0">
                  <a:pos x="7" y="288"/>
                </a:cxn>
                <a:cxn ang="0">
                  <a:pos x="3" y="266"/>
                </a:cxn>
                <a:cxn ang="0">
                  <a:pos x="0" y="243"/>
                </a:cxn>
                <a:cxn ang="0">
                  <a:pos x="0" y="219"/>
                </a:cxn>
                <a:cxn ang="0">
                  <a:pos x="3" y="195"/>
                </a:cxn>
                <a:cxn ang="0">
                  <a:pos x="7" y="173"/>
                </a:cxn>
                <a:cxn ang="0">
                  <a:pos x="14" y="151"/>
                </a:cxn>
                <a:cxn ang="0">
                  <a:pos x="28" y="121"/>
                </a:cxn>
                <a:cxn ang="0">
                  <a:pos x="53" y="84"/>
                </a:cxn>
                <a:cxn ang="0">
                  <a:pos x="84" y="53"/>
                </a:cxn>
                <a:cxn ang="0">
                  <a:pos x="121" y="28"/>
                </a:cxn>
                <a:cxn ang="0">
                  <a:pos x="151" y="14"/>
                </a:cxn>
                <a:cxn ang="0">
                  <a:pos x="173" y="8"/>
                </a:cxn>
                <a:cxn ang="0">
                  <a:pos x="195" y="3"/>
                </a:cxn>
                <a:cxn ang="0">
                  <a:pos x="218" y="1"/>
                </a:cxn>
                <a:cxn ang="0">
                  <a:pos x="242" y="1"/>
                </a:cxn>
                <a:cxn ang="0">
                  <a:pos x="265" y="3"/>
                </a:cxn>
                <a:cxn ang="0">
                  <a:pos x="288" y="8"/>
                </a:cxn>
                <a:cxn ang="0">
                  <a:pos x="310" y="14"/>
                </a:cxn>
                <a:cxn ang="0">
                  <a:pos x="340" y="28"/>
                </a:cxn>
                <a:cxn ang="0">
                  <a:pos x="377" y="53"/>
                </a:cxn>
                <a:cxn ang="0">
                  <a:pos x="408" y="84"/>
                </a:cxn>
                <a:cxn ang="0">
                  <a:pos x="433" y="121"/>
                </a:cxn>
                <a:cxn ang="0">
                  <a:pos x="447" y="151"/>
                </a:cxn>
                <a:cxn ang="0">
                  <a:pos x="453" y="173"/>
                </a:cxn>
                <a:cxn ang="0">
                  <a:pos x="458" y="195"/>
                </a:cxn>
                <a:cxn ang="0">
                  <a:pos x="460" y="219"/>
                </a:cxn>
              </a:cxnLst>
              <a:rect l="0" t="0" r="r" b="b"/>
              <a:pathLst>
                <a:path w="461" h="461">
                  <a:moveTo>
                    <a:pt x="461" y="231"/>
                  </a:moveTo>
                  <a:lnTo>
                    <a:pt x="460" y="243"/>
                  </a:lnTo>
                  <a:lnTo>
                    <a:pt x="460" y="254"/>
                  </a:lnTo>
                  <a:lnTo>
                    <a:pt x="458" y="266"/>
                  </a:lnTo>
                  <a:lnTo>
                    <a:pt x="456" y="278"/>
                  </a:lnTo>
                  <a:lnTo>
                    <a:pt x="453" y="288"/>
                  </a:lnTo>
                  <a:lnTo>
                    <a:pt x="450" y="299"/>
                  </a:lnTo>
                  <a:lnTo>
                    <a:pt x="447" y="310"/>
                  </a:lnTo>
                  <a:lnTo>
                    <a:pt x="443" y="321"/>
                  </a:lnTo>
                  <a:lnTo>
                    <a:pt x="433" y="340"/>
                  </a:lnTo>
                  <a:lnTo>
                    <a:pt x="421" y="360"/>
                  </a:lnTo>
                  <a:lnTo>
                    <a:pt x="408" y="377"/>
                  </a:lnTo>
                  <a:lnTo>
                    <a:pt x="393" y="393"/>
                  </a:lnTo>
                  <a:lnTo>
                    <a:pt x="377" y="408"/>
                  </a:lnTo>
                  <a:lnTo>
                    <a:pt x="359" y="421"/>
                  </a:lnTo>
                  <a:lnTo>
                    <a:pt x="350" y="428"/>
                  </a:lnTo>
                  <a:lnTo>
                    <a:pt x="340" y="433"/>
                  </a:lnTo>
                  <a:lnTo>
                    <a:pt x="330" y="439"/>
                  </a:lnTo>
                  <a:lnTo>
                    <a:pt x="320" y="443"/>
                  </a:lnTo>
                  <a:lnTo>
                    <a:pt x="310" y="447"/>
                  </a:lnTo>
                  <a:lnTo>
                    <a:pt x="299" y="450"/>
                  </a:lnTo>
                  <a:lnTo>
                    <a:pt x="288" y="454"/>
                  </a:lnTo>
                  <a:lnTo>
                    <a:pt x="276" y="457"/>
                  </a:lnTo>
                  <a:lnTo>
                    <a:pt x="265" y="458"/>
                  </a:lnTo>
                  <a:lnTo>
                    <a:pt x="254" y="460"/>
                  </a:lnTo>
                  <a:lnTo>
                    <a:pt x="242" y="461"/>
                  </a:lnTo>
                  <a:lnTo>
                    <a:pt x="230" y="461"/>
                  </a:lnTo>
                  <a:lnTo>
                    <a:pt x="218" y="461"/>
                  </a:lnTo>
                  <a:lnTo>
                    <a:pt x="206" y="460"/>
                  </a:lnTo>
                  <a:lnTo>
                    <a:pt x="195" y="458"/>
                  </a:lnTo>
                  <a:lnTo>
                    <a:pt x="183" y="457"/>
                  </a:lnTo>
                  <a:lnTo>
                    <a:pt x="173" y="454"/>
                  </a:lnTo>
                  <a:lnTo>
                    <a:pt x="162" y="450"/>
                  </a:lnTo>
                  <a:lnTo>
                    <a:pt x="151" y="447"/>
                  </a:lnTo>
                  <a:lnTo>
                    <a:pt x="140" y="443"/>
                  </a:lnTo>
                  <a:lnTo>
                    <a:pt x="130" y="439"/>
                  </a:lnTo>
                  <a:lnTo>
                    <a:pt x="121" y="433"/>
                  </a:lnTo>
                  <a:lnTo>
                    <a:pt x="111" y="428"/>
                  </a:lnTo>
                  <a:lnTo>
                    <a:pt x="101" y="421"/>
                  </a:lnTo>
                  <a:lnTo>
                    <a:pt x="84" y="408"/>
                  </a:lnTo>
                  <a:lnTo>
                    <a:pt x="68" y="393"/>
                  </a:lnTo>
                  <a:lnTo>
                    <a:pt x="53" y="377"/>
                  </a:lnTo>
                  <a:lnTo>
                    <a:pt x="40" y="360"/>
                  </a:lnTo>
                  <a:lnTo>
                    <a:pt x="28" y="340"/>
                  </a:lnTo>
                  <a:lnTo>
                    <a:pt x="18" y="321"/>
                  </a:lnTo>
                  <a:lnTo>
                    <a:pt x="14" y="310"/>
                  </a:lnTo>
                  <a:lnTo>
                    <a:pt x="11" y="299"/>
                  </a:lnTo>
                  <a:lnTo>
                    <a:pt x="7" y="288"/>
                  </a:lnTo>
                  <a:lnTo>
                    <a:pt x="4" y="278"/>
                  </a:lnTo>
                  <a:lnTo>
                    <a:pt x="3" y="266"/>
                  </a:lnTo>
                  <a:lnTo>
                    <a:pt x="1" y="254"/>
                  </a:lnTo>
                  <a:lnTo>
                    <a:pt x="0" y="243"/>
                  </a:lnTo>
                  <a:lnTo>
                    <a:pt x="0" y="231"/>
                  </a:lnTo>
                  <a:lnTo>
                    <a:pt x="0" y="219"/>
                  </a:lnTo>
                  <a:lnTo>
                    <a:pt x="1" y="207"/>
                  </a:lnTo>
                  <a:lnTo>
                    <a:pt x="3" y="195"/>
                  </a:lnTo>
                  <a:lnTo>
                    <a:pt x="4" y="185"/>
                  </a:lnTo>
                  <a:lnTo>
                    <a:pt x="7" y="173"/>
                  </a:lnTo>
                  <a:lnTo>
                    <a:pt x="11" y="162"/>
                  </a:lnTo>
                  <a:lnTo>
                    <a:pt x="14" y="151"/>
                  </a:lnTo>
                  <a:lnTo>
                    <a:pt x="18" y="141"/>
                  </a:lnTo>
                  <a:lnTo>
                    <a:pt x="28" y="121"/>
                  </a:lnTo>
                  <a:lnTo>
                    <a:pt x="40" y="101"/>
                  </a:lnTo>
                  <a:lnTo>
                    <a:pt x="53" y="84"/>
                  </a:lnTo>
                  <a:lnTo>
                    <a:pt x="68" y="68"/>
                  </a:lnTo>
                  <a:lnTo>
                    <a:pt x="84" y="53"/>
                  </a:lnTo>
                  <a:lnTo>
                    <a:pt x="101" y="40"/>
                  </a:lnTo>
                  <a:lnTo>
                    <a:pt x="121" y="28"/>
                  </a:lnTo>
                  <a:lnTo>
                    <a:pt x="140" y="18"/>
                  </a:lnTo>
                  <a:lnTo>
                    <a:pt x="151" y="14"/>
                  </a:lnTo>
                  <a:lnTo>
                    <a:pt x="162" y="11"/>
                  </a:lnTo>
                  <a:lnTo>
                    <a:pt x="173" y="8"/>
                  </a:lnTo>
                  <a:lnTo>
                    <a:pt x="183" y="5"/>
                  </a:lnTo>
                  <a:lnTo>
                    <a:pt x="195" y="3"/>
                  </a:lnTo>
                  <a:lnTo>
                    <a:pt x="206" y="1"/>
                  </a:lnTo>
                  <a:lnTo>
                    <a:pt x="218" y="1"/>
                  </a:lnTo>
                  <a:lnTo>
                    <a:pt x="230" y="0"/>
                  </a:lnTo>
                  <a:lnTo>
                    <a:pt x="242" y="1"/>
                  </a:lnTo>
                  <a:lnTo>
                    <a:pt x="254" y="1"/>
                  </a:lnTo>
                  <a:lnTo>
                    <a:pt x="265" y="3"/>
                  </a:lnTo>
                  <a:lnTo>
                    <a:pt x="276" y="5"/>
                  </a:lnTo>
                  <a:lnTo>
                    <a:pt x="288" y="8"/>
                  </a:lnTo>
                  <a:lnTo>
                    <a:pt x="299" y="11"/>
                  </a:lnTo>
                  <a:lnTo>
                    <a:pt x="310" y="14"/>
                  </a:lnTo>
                  <a:lnTo>
                    <a:pt x="320" y="18"/>
                  </a:lnTo>
                  <a:lnTo>
                    <a:pt x="340" y="28"/>
                  </a:lnTo>
                  <a:lnTo>
                    <a:pt x="359" y="40"/>
                  </a:lnTo>
                  <a:lnTo>
                    <a:pt x="377" y="53"/>
                  </a:lnTo>
                  <a:lnTo>
                    <a:pt x="393" y="68"/>
                  </a:lnTo>
                  <a:lnTo>
                    <a:pt x="408" y="84"/>
                  </a:lnTo>
                  <a:lnTo>
                    <a:pt x="421" y="101"/>
                  </a:lnTo>
                  <a:lnTo>
                    <a:pt x="433" y="121"/>
                  </a:lnTo>
                  <a:lnTo>
                    <a:pt x="443" y="141"/>
                  </a:lnTo>
                  <a:lnTo>
                    <a:pt x="447" y="151"/>
                  </a:lnTo>
                  <a:lnTo>
                    <a:pt x="450" y="162"/>
                  </a:lnTo>
                  <a:lnTo>
                    <a:pt x="453" y="173"/>
                  </a:lnTo>
                  <a:lnTo>
                    <a:pt x="456" y="185"/>
                  </a:lnTo>
                  <a:lnTo>
                    <a:pt x="458" y="195"/>
                  </a:lnTo>
                  <a:lnTo>
                    <a:pt x="460" y="207"/>
                  </a:lnTo>
                  <a:lnTo>
                    <a:pt x="460" y="219"/>
                  </a:lnTo>
                  <a:lnTo>
                    <a:pt x="461" y="231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7" name="Freeform 92"/>
            <p:cNvSpPr>
              <a:spLocks/>
            </p:cNvSpPr>
            <p:nvPr userDrawn="1"/>
          </p:nvSpPr>
          <p:spPr bwMode="auto">
            <a:xfrm>
              <a:off x="5201" y="3283"/>
              <a:ext cx="338" cy="358"/>
            </a:xfrm>
            <a:custGeom>
              <a:avLst/>
              <a:gdLst/>
              <a:ahLst/>
              <a:cxnLst>
                <a:cxn ang="0">
                  <a:pos x="1014" y="90"/>
                </a:cxn>
                <a:cxn ang="0">
                  <a:pos x="1005" y="144"/>
                </a:cxn>
                <a:cxn ang="0">
                  <a:pos x="994" y="201"/>
                </a:cxn>
                <a:cxn ang="0">
                  <a:pos x="979" y="271"/>
                </a:cxn>
                <a:cxn ang="0">
                  <a:pos x="960" y="346"/>
                </a:cxn>
                <a:cxn ang="0">
                  <a:pos x="934" y="419"/>
                </a:cxn>
                <a:cxn ang="0">
                  <a:pos x="920" y="453"/>
                </a:cxn>
                <a:cxn ang="0">
                  <a:pos x="903" y="484"/>
                </a:cxn>
                <a:cxn ang="0">
                  <a:pos x="886" y="512"/>
                </a:cxn>
                <a:cxn ang="0">
                  <a:pos x="868" y="535"/>
                </a:cxn>
                <a:cxn ang="0">
                  <a:pos x="847" y="553"/>
                </a:cxn>
                <a:cxn ang="0">
                  <a:pos x="828" y="569"/>
                </a:cxn>
                <a:cxn ang="0">
                  <a:pos x="787" y="594"/>
                </a:cxn>
                <a:cxn ang="0">
                  <a:pos x="745" y="612"/>
                </a:cxn>
                <a:cxn ang="0">
                  <a:pos x="701" y="629"/>
                </a:cxn>
                <a:cxn ang="0">
                  <a:pos x="659" y="645"/>
                </a:cxn>
                <a:cxn ang="0">
                  <a:pos x="616" y="664"/>
                </a:cxn>
                <a:cxn ang="0">
                  <a:pos x="575" y="691"/>
                </a:cxn>
                <a:cxn ang="0">
                  <a:pos x="555" y="709"/>
                </a:cxn>
                <a:cxn ang="0">
                  <a:pos x="534" y="729"/>
                </a:cxn>
                <a:cxn ang="0">
                  <a:pos x="516" y="752"/>
                </a:cxn>
                <a:cxn ang="0">
                  <a:pos x="501" y="777"/>
                </a:cxn>
                <a:cxn ang="0">
                  <a:pos x="489" y="804"/>
                </a:cxn>
                <a:cxn ang="0">
                  <a:pos x="479" y="832"/>
                </a:cxn>
                <a:cxn ang="0">
                  <a:pos x="466" y="889"/>
                </a:cxn>
                <a:cxn ang="0">
                  <a:pos x="461" y="944"/>
                </a:cxn>
                <a:cxn ang="0">
                  <a:pos x="461" y="995"/>
                </a:cxn>
                <a:cxn ang="0">
                  <a:pos x="463" y="1035"/>
                </a:cxn>
                <a:cxn ang="0">
                  <a:pos x="467" y="1073"/>
                </a:cxn>
                <a:cxn ang="0">
                  <a:pos x="4" y="971"/>
                </a:cxn>
                <a:cxn ang="0">
                  <a:pos x="18" y="895"/>
                </a:cxn>
                <a:cxn ang="0">
                  <a:pos x="34" y="823"/>
                </a:cxn>
                <a:cxn ang="0">
                  <a:pos x="57" y="742"/>
                </a:cxn>
                <a:cxn ang="0">
                  <a:pos x="79" y="680"/>
                </a:cxn>
                <a:cxn ang="0">
                  <a:pos x="95" y="641"/>
                </a:cxn>
                <a:cxn ang="0">
                  <a:pos x="114" y="604"/>
                </a:cxn>
                <a:cxn ang="0">
                  <a:pos x="134" y="570"/>
                </a:cxn>
                <a:cxn ang="0">
                  <a:pos x="157" y="541"/>
                </a:cxn>
                <a:cxn ang="0">
                  <a:pos x="181" y="516"/>
                </a:cxn>
                <a:cxn ang="0">
                  <a:pos x="219" y="491"/>
                </a:cxn>
                <a:cxn ang="0">
                  <a:pos x="267" y="466"/>
                </a:cxn>
                <a:cxn ang="0">
                  <a:pos x="338" y="434"/>
                </a:cxn>
                <a:cxn ang="0">
                  <a:pos x="403" y="402"/>
                </a:cxn>
                <a:cxn ang="0">
                  <a:pos x="442" y="376"/>
                </a:cxn>
                <a:cxn ang="0">
                  <a:pos x="469" y="352"/>
                </a:cxn>
                <a:cxn ang="0">
                  <a:pos x="486" y="334"/>
                </a:cxn>
                <a:cxn ang="0">
                  <a:pos x="502" y="312"/>
                </a:cxn>
                <a:cxn ang="0">
                  <a:pos x="516" y="288"/>
                </a:cxn>
                <a:cxn ang="0">
                  <a:pos x="533" y="247"/>
                </a:cxn>
                <a:cxn ang="0">
                  <a:pos x="549" y="194"/>
                </a:cxn>
                <a:cxn ang="0">
                  <a:pos x="557" y="146"/>
                </a:cxn>
                <a:cxn ang="0">
                  <a:pos x="560" y="102"/>
                </a:cxn>
                <a:cxn ang="0">
                  <a:pos x="558" y="64"/>
                </a:cxn>
                <a:cxn ang="0">
                  <a:pos x="553" y="33"/>
                </a:cxn>
                <a:cxn ang="0">
                  <a:pos x="548" y="5"/>
                </a:cxn>
              </a:cxnLst>
              <a:rect l="0" t="0" r="r" b="b"/>
              <a:pathLst>
                <a:path w="1014" h="1073">
                  <a:moveTo>
                    <a:pt x="546" y="0"/>
                  </a:moveTo>
                  <a:lnTo>
                    <a:pt x="1014" y="90"/>
                  </a:lnTo>
                  <a:lnTo>
                    <a:pt x="1011" y="104"/>
                  </a:lnTo>
                  <a:lnTo>
                    <a:pt x="1005" y="144"/>
                  </a:lnTo>
                  <a:lnTo>
                    <a:pt x="1001" y="171"/>
                  </a:lnTo>
                  <a:lnTo>
                    <a:pt x="994" y="201"/>
                  </a:lnTo>
                  <a:lnTo>
                    <a:pt x="988" y="235"/>
                  </a:lnTo>
                  <a:lnTo>
                    <a:pt x="979" y="271"/>
                  </a:lnTo>
                  <a:lnTo>
                    <a:pt x="970" y="308"/>
                  </a:lnTo>
                  <a:lnTo>
                    <a:pt x="960" y="346"/>
                  </a:lnTo>
                  <a:lnTo>
                    <a:pt x="948" y="383"/>
                  </a:lnTo>
                  <a:lnTo>
                    <a:pt x="934" y="419"/>
                  </a:lnTo>
                  <a:lnTo>
                    <a:pt x="927" y="436"/>
                  </a:lnTo>
                  <a:lnTo>
                    <a:pt x="920" y="453"/>
                  </a:lnTo>
                  <a:lnTo>
                    <a:pt x="912" y="469"/>
                  </a:lnTo>
                  <a:lnTo>
                    <a:pt x="903" y="484"/>
                  </a:lnTo>
                  <a:lnTo>
                    <a:pt x="895" y="498"/>
                  </a:lnTo>
                  <a:lnTo>
                    <a:pt x="886" y="512"/>
                  </a:lnTo>
                  <a:lnTo>
                    <a:pt x="876" y="524"/>
                  </a:lnTo>
                  <a:lnTo>
                    <a:pt x="868" y="535"/>
                  </a:lnTo>
                  <a:lnTo>
                    <a:pt x="857" y="544"/>
                  </a:lnTo>
                  <a:lnTo>
                    <a:pt x="847" y="553"/>
                  </a:lnTo>
                  <a:lnTo>
                    <a:pt x="838" y="562"/>
                  </a:lnTo>
                  <a:lnTo>
                    <a:pt x="828" y="569"/>
                  </a:lnTo>
                  <a:lnTo>
                    <a:pt x="807" y="582"/>
                  </a:lnTo>
                  <a:lnTo>
                    <a:pt x="787" y="594"/>
                  </a:lnTo>
                  <a:lnTo>
                    <a:pt x="765" y="604"/>
                  </a:lnTo>
                  <a:lnTo>
                    <a:pt x="745" y="612"/>
                  </a:lnTo>
                  <a:lnTo>
                    <a:pt x="723" y="621"/>
                  </a:lnTo>
                  <a:lnTo>
                    <a:pt x="701" y="629"/>
                  </a:lnTo>
                  <a:lnTo>
                    <a:pt x="680" y="636"/>
                  </a:lnTo>
                  <a:lnTo>
                    <a:pt x="659" y="645"/>
                  </a:lnTo>
                  <a:lnTo>
                    <a:pt x="638" y="653"/>
                  </a:lnTo>
                  <a:lnTo>
                    <a:pt x="616" y="664"/>
                  </a:lnTo>
                  <a:lnTo>
                    <a:pt x="596" y="677"/>
                  </a:lnTo>
                  <a:lnTo>
                    <a:pt x="575" y="691"/>
                  </a:lnTo>
                  <a:lnTo>
                    <a:pt x="564" y="700"/>
                  </a:lnTo>
                  <a:lnTo>
                    <a:pt x="555" y="709"/>
                  </a:lnTo>
                  <a:lnTo>
                    <a:pt x="545" y="718"/>
                  </a:lnTo>
                  <a:lnTo>
                    <a:pt x="534" y="729"/>
                  </a:lnTo>
                  <a:lnTo>
                    <a:pt x="524" y="740"/>
                  </a:lnTo>
                  <a:lnTo>
                    <a:pt x="516" y="752"/>
                  </a:lnTo>
                  <a:lnTo>
                    <a:pt x="508" y="765"/>
                  </a:lnTo>
                  <a:lnTo>
                    <a:pt x="501" y="777"/>
                  </a:lnTo>
                  <a:lnTo>
                    <a:pt x="494" y="791"/>
                  </a:lnTo>
                  <a:lnTo>
                    <a:pt x="489" y="804"/>
                  </a:lnTo>
                  <a:lnTo>
                    <a:pt x="483" y="818"/>
                  </a:lnTo>
                  <a:lnTo>
                    <a:pt x="479" y="832"/>
                  </a:lnTo>
                  <a:lnTo>
                    <a:pt x="471" y="860"/>
                  </a:lnTo>
                  <a:lnTo>
                    <a:pt x="466" y="889"/>
                  </a:lnTo>
                  <a:lnTo>
                    <a:pt x="463" y="917"/>
                  </a:lnTo>
                  <a:lnTo>
                    <a:pt x="461" y="944"/>
                  </a:lnTo>
                  <a:lnTo>
                    <a:pt x="459" y="970"/>
                  </a:lnTo>
                  <a:lnTo>
                    <a:pt x="461" y="995"/>
                  </a:lnTo>
                  <a:lnTo>
                    <a:pt x="461" y="1016"/>
                  </a:lnTo>
                  <a:lnTo>
                    <a:pt x="463" y="1035"/>
                  </a:lnTo>
                  <a:lnTo>
                    <a:pt x="465" y="1063"/>
                  </a:lnTo>
                  <a:lnTo>
                    <a:pt x="467" y="1073"/>
                  </a:lnTo>
                  <a:lnTo>
                    <a:pt x="0" y="988"/>
                  </a:lnTo>
                  <a:lnTo>
                    <a:pt x="4" y="971"/>
                  </a:lnTo>
                  <a:lnTo>
                    <a:pt x="11" y="926"/>
                  </a:lnTo>
                  <a:lnTo>
                    <a:pt x="18" y="895"/>
                  </a:lnTo>
                  <a:lnTo>
                    <a:pt x="25" y="861"/>
                  </a:lnTo>
                  <a:lnTo>
                    <a:pt x="34" y="823"/>
                  </a:lnTo>
                  <a:lnTo>
                    <a:pt x="45" y="783"/>
                  </a:lnTo>
                  <a:lnTo>
                    <a:pt x="57" y="742"/>
                  </a:lnTo>
                  <a:lnTo>
                    <a:pt x="71" y="701"/>
                  </a:lnTo>
                  <a:lnTo>
                    <a:pt x="79" y="680"/>
                  </a:lnTo>
                  <a:lnTo>
                    <a:pt x="87" y="660"/>
                  </a:lnTo>
                  <a:lnTo>
                    <a:pt x="95" y="641"/>
                  </a:lnTo>
                  <a:lnTo>
                    <a:pt x="104" y="622"/>
                  </a:lnTo>
                  <a:lnTo>
                    <a:pt x="114" y="604"/>
                  </a:lnTo>
                  <a:lnTo>
                    <a:pt x="124" y="587"/>
                  </a:lnTo>
                  <a:lnTo>
                    <a:pt x="134" y="570"/>
                  </a:lnTo>
                  <a:lnTo>
                    <a:pt x="145" y="555"/>
                  </a:lnTo>
                  <a:lnTo>
                    <a:pt x="157" y="541"/>
                  </a:lnTo>
                  <a:lnTo>
                    <a:pt x="169" y="528"/>
                  </a:lnTo>
                  <a:lnTo>
                    <a:pt x="181" y="516"/>
                  </a:lnTo>
                  <a:lnTo>
                    <a:pt x="194" y="507"/>
                  </a:lnTo>
                  <a:lnTo>
                    <a:pt x="219" y="491"/>
                  </a:lnTo>
                  <a:lnTo>
                    <a:pt x="243" y="477"/>
                  </a:lnTo>
                  <a:lnTo>
                    <a:pt x="267" y="466"/>
                  </a:lnTo>
                  <a:lnTo>
                    <a:pt x="291" y="455"/>
                  </a:lnTo>
                  <a:lnTo>
                    <a:pt x="338" y="434"/>
                  </a:lnTo>
                  <a:lnTo>
                    <a:pt x="383" y="414"/>
                  </a:lnTo>
                  <a:lnTo>
                    <a:pt x="403" y="402"/>
                  </a:lnTo>
                  <a:lnTo>
                    <a:pt x="424" y="390"/>
                  </a:lnTo>
                  <a:lnTo>
                    <a:pt x="442" y="376"/>
                  </a:lnTo>
                  <a:lnTo>
                    <a:pt x="461" y="361"/>
                  </a:lnTo>
                  <a:lnTo>
                    <a:pt x="469" y="352"/>
                  </a:lnTo>
                  <a:lnTo>
                    <a:pt x="478" y="343"/>
                  </a:lnTo>
                  <a:lnTo>
                    <a:pt x="486" y="334"/>
                  </a:lnTo>
                  <a:lnTo>
                    <a:pt x="494" y="324"/>
                  </a:lnTo>
                  <a:lnTo>
                    <a:pt x="502" y="312"/>
                  </a:lnTo>
                  <a:lnTo>
                    <a:pt x="508" y="300"/>
                  </a:lnTo>
                  <a:lnTo>
                    <a:pt x="516" y="288"/>
                  </a:lnTo>
                  <a:lnTo>
                    <a:pt x="522" y="274"/>
                  </a:lnTo>
                  <a:lnTo>
                    <a:pt x="533" y="247"/>
                  </a:lnTo>
                  <a:lnTo>
                    <a:pt x="542" y="220"/>
                  </a:lnTo>
                  <a:lnTo>
                    <a:pt x="549" y="194"/>
                  </a:lnTo>
                  <a:lnTo>
                    <a:pt x="553" y="170"/>
                  </a:lnTo>
                  <a:lnTo>
                    <a:pt x="557" y="146"/>
                  </a:lnTo>
                  <a:lnTo>
                    <a:pt x="559" y="123"/>
                  </a:lnTo>
                  <a:lnTo>
                    <a:pt x="560" y="102"/>
                  </a:lnTo>
                  <a:lnTo>
                    <a:pt x="559" y="82"/>
                  </a:lnTo>
                  <a:lnTo>
                    <a:pt x="558" y="64"/>
                  </a:lnTo>
                  <a:lnTo>
                    <a:pt x="556" y="48"/>
                  </a:lnTo>
                  <a:lnTo>
                    <a:pt x="553" y="33"/>
                  </a:lnTo>
                  <a:lnTo>
                    <a:pt x="551" y="22"/>
                  </a:lnTo>
                  <a:lnTo>
                    <a:pt x="548" y="5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8" name="Freeform 93"/>
            <p:cNvSpPr>
              <a:spLocks/>
            </p:cNvSpPr>
            <p:nvPr userDrawn="1"/>
          </p:nvSpPr>
          <p:spPr bwMode="auto">
            <a:xfrm>
              <a:off x="4094" y="3814"/>
              <a:ext cx="71" cy="91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09" y="0"/>
                </a:cxn>
                <a:cxn ang="0">
                  <a:pos x="209" y="23"/>
                </a:cxn>
                <a:cxn ang="0">
                  <a:pos x="29" y="253"/>
                </a:cxn>
                <a:cxn ang="0">
                  <a:pos x="214" y="253"/>
                </a:cxn>
                <a:cxn ang="0">
                  <a:pos x="214" y="274"/>
                </a:cxn>
                <a:cxn ang="0">
                  <a:pos x="0" y="274"/>
                </a:cxn>
                <a:cxn ang="0">
                  <a:pos x="0" y="252"/>
                </a:cxn>
                <a:cxn ang="0">
                  <a:pos x="180" y="23"/>
                </a:cxn>
                <a:cxn ang="0">
                  <a:pos x="12" y="23"/>
                </a:cxn>
                <a:cxn ang="0">
                  <a:pos x="12" y="0"/>
                </a:cxn>
              </a:cxnLst>
              <a:rect l="0" t="0" r="r" b="b"/>
              <a:pathLst>
                <a:path w="214" h="274">
                  <a:moveTo>
                    <a:pt x="12" y="0"/>
                  </a:moveTo>
                  <a:lnTo>
                    <a:pt x="209" y="0"/>
                  </a:lnTo>
                  <a:lnTo>
                    <a:pt x="209" y="23"/>
                  </a:lnTo>
                  <a:lnTo>
                    <a:pt x="29" y="253"/>
                  </a:lnTo>
                  <a:lnTo>
                    <a:pt x="214" y="253"/>
                  </a:lnTo>
                  <a:lnTo>
                    <a:pt x="214" y="274"/>
                  </a:lnTo>
                  <a:lnTo>
                    <a:pt x="0" y="274"/>
                  </a:lnTo>
                  <a:lnTo>
                    <a:pt x="0" y="252"/>
                  </a:lnTo>
                  <a:lnTo>
                    <a:pt x="180" y="23"/>
                  </a:lnTo>
                  <a:lnTo>
                    <a:pt x="12" y="2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9" name="Freeform 94"/>
            <p:cNvSpPr>
              <a:spLocks noEditPoints="1"/>
            </p:cNvSpPr>
            <p:nvPr userDrawn="1"/>
          </p:nvSpPr>
          <p:spPr bwMode="auto">
            <a:xfrm>
              <a:off x="4171" y="3837"/>
              <a:ext cx="61" cy="70"/>
            </a:xfrm>
            <a:custGeom>
              <a:avLst/>
              <a:gdLst/>
              <a:ahLst/>
              <a:cxnLst>
                <a:cxn ang="0">
                  <a:pos x="133" y="100"/>
                </a:cxn>
                <a:cxn ang="0">
                  <a:pos x="115" y="105"/>
                </a:cxn>
                <a:cxn ang="0">
                  <a:pos x="47" y="119"/>
                </a:cxn>
                <a:cxn ang="0">
                  <a:pos x="32" y="129"/>
                </a:cxn>
                <a:cxn ang="0">
                  <a:pos x="25" y="144"/>
                </a:cxn>
                <a:cxn ang="0">
                  <a:pos x="27" y="167"/>
                </a:cxn>
                <a:cxn ang="0">
                  <a:pos x="44" y="184"/>
                </a:cxn>
                <a:cxn ang="0">
                  <a:pos x="68" y="190"/>
                </a:cxn>
                <a:cxn ang="0">
                  <a:pos x="88" y="187"/>
                </a:cxn>
                <a:cxn ang="0">
                  <a:pos x="106" y="181"/>
                </a:cxn>
                <a:cxn ang="0">
                  <a:pos x="121" y="169"/>
                </a:cxn>
                <a:cxn ang="0">
                  <a:pos x="132" y="154"/>
                </a:cxn>
                <a:cxn ang="0">
                  <a:pos x="137" y="135"/>
                </a:cxn>
                <a:cxn ang="0">
                  <a:pos x="7" y="67"/>
                </a:cxn>
                <a:cxn ang="0">
                  <a:pos x="12" y="44"/>
                </a:cxn>
                <a:cxn ang="0">
                  <a:pos x="22" y="25"/>
                </a:cxn>
                <a:cxn ang="0">
                  <a:pos x="38" y="12"/>
                </a:cxn>
                <a:cxn ang="0">
                  <a:pos x="57" y="5"/>
                </a:cxn>
                <a:cxn ang="0">
                  <a:pos x="101" y="1"/>
                </a:cxn>
                <a:cxn ang="0">
                  <a:pos x="126" y="7"/>
                </a:cxn>
                <a:cxn ang="0">
                  <a:pos x="142" y="17"/>
                </a:cxn>
                <a:cxn ang="0">
                  <a:pos x="154" y="32"/>
                </a:cxn>
                <a:cxn ang="0">
                  <a:pos x="161" y="54"/>
                </a:cxn>
                <a:cxn ang="0">
                  <a:pos x="162" y="173"/>
                </a:cxn>
                <a:cxn ang="0">
                  <a:pos x="165" y="181"/>
                </a:cxn>
                <a:cxn ang="0">
                  <a:pos x="172" y="184"/>
                </a:cxn>
                <a:cxn ang="0">
                  <a:pos x="183" y="183"/>
                </a:cxn>
                <a:cxn ang="0">
                  <a:pos x="167" y="204"/>
                </a:cxn>
                <a:cxn ang="0">
                  <a:pos x="148" y="199"/>
                </a:cxn>
                <a:cxn ang="0">
                  <a:pos x="140" y="184"/>
                </a:cxn>
                <a:cxn ang="0">
                  <a:pos x="138" y="170"/>
                </a:cxn>
                <a:cxn ang="0">
                  <a:pos x="118" y="194"/>
                </a:cxn>
                <a:cxn ang="0">
                  <a:pos x="91" y="208"/>
                </a:cxn>
                <a:cxn ang="0">
                  <a:pos x="53" y="210"/>
                </a:cxn>
                <a:cxn ang="0">
                  <a:pos x="29" y="202"/>
                </a:cxn>
                <a:cxn ang="0">
                  <a:pos x="15" y="193"/>
                </a:cxn>
                <a:cxn ang="0">
                  <a:pos x="4" y="179"/>
                </a:cxn>
                <a:cxn ang="0">
                  <a:pos x="0" y="159"/>
                </a:cxn>
                <a:cxn ang="0">
                  <a:pos x="2" y="134"/>
                </a:cxn>
                <a:cxn ang="0">
                  <a:pos x="14" y="115"/>
                </a:cxn>
                <a:cxn ang="0">
                  <a:pos x="33" y="102"/>
                </a:cxn>
                <a:cxn ang="0">
                  <a:pos x="86" y="91"/>
                </a:cxn>
                <a:cxn ang="0">
                  <a:pos x="119" y="87"/>
                </a:cxn>
                <a:cxn ang="0">
                  <a:pos x="133" y="79"/>
                </a:cxn>
                <a:cxn ang="0">
                  <a:pos x="137" y="62"/>
                </a:cxn>
                <a:cxn ang="0">
                  <a:pos x="135" y="46"/>
                </a:cxn>
                <a:cxn ang="0">
                  <a:pos x="128" y="35"/>
                </a:cxn>
                <a:cxn ang="0">
                  <a:pos x="114" y="25"/>
                </a:cxn>
                <a:cxn ang="0">
                  <a:pos x="85" y="21"/>
                </a:cxn>
                <a:cxn ang="0">
                  <a:pos x="55" y="27"/>
                </a:cxn>
                <a:cxn ang="0">
                  <a:pos x="37" y="46"/>
                </a:cxn>
                <a:cxn ang="0">
                  <a:pos x="7" y="67"/>
                </a:cxn>
              </a:cxnLst>
              <a:rect l="0" t="0" r="r" b="b"/>
              <a:pathLst>
                <a:path w="183" h="210">
                  <a:moveTo>
                    <a:pt x="137" y="96"/>
                  </a:moveTo>
                  <a:lnTo>
                    <a:pt x="136" y="96"/>
                  </a:lnTo>
                  <a:lnTo>
                    <a:pt x="133" y="100"/>
                  </a:lnTo>
                  <a:lnTo>
                    <a:pt x="127" y="102"/>
                  </a:lnTo>
                  <a:lnTo>
                    <a:pt x="121" y="104"/>
                  </a:lnTo>
                  <a:lnTo>
                    <a:pt x="115" y="105"/>
                  </a:lnTo>
                  <a:lnTo>
                    <a:pt x="84" y="111"/>
                  </a:lnTo>
                  <a:lnTo>
                    <a:pt x="54" y="116"/>
                  </a:lnTo>
                  <a:lnTo>
                    <a:pt x="47" y="119"/>
                  </a:lnTo>
                  <a:lnTo>
                    <a:pt x="42" y="121"/>
                  </a:lnTo>
                  <a:lnTo>
                    <a:pt x="37" y="125"/>
                  </a:lnTo>
                  <a:lnTo>
                    <a:pt x="32" y="129"/>
                  </a:lnTo>
                  <a:lnTo>
                    <a:pt x="29" y="133"/>
                  </a:lnTo>
                  <a:lnTo>
                    <a:pt x="26" y="139"/>
                  </a:lnTo>
                  <a:lnTo>
                    <a:pt x="25" y="144"/>
                  </a:lnTo>
                  <a:lnTo>
                    <a:pt x="24" y="150"/>
                  </a:lnTo>
                  <a:lnTo>
                    <a:pt x="25" y="159"/>
                  </a:lnTo>
                  <a:lnTo>
                    <a:pt x="27" y="167"/>
                  </a:lnTo>
                  <a:lnTo>
                    <a:pt x="31" y="174"/>
                  </a:lnTo>
                  <a:lnTo>
                    <a:pt x="37" y="180"/>
                  </a:lnTo>
                  <a:lnTo>
                    <a:pt x="44" y="184"/>
                  </a:lnTo>
                  <a:lnTo>
                    <a:pt x="52" y="187"/>
                  </a:lnTo>
                  <a:lnTo>
                    <a:pt x="59" y="189"/>
                  </a:lnTo>
                  <a:lnTo>
                    <a:pt x="68" y="190"/>
                  </a:lnTo>
                  <a:lnTo>
                    <a:pt x="74" y="189"/>
                  </a:lnTo>
                  <a:lnTo>
                    <a:pt x="82" y="189"/>
                  </a:lnTo>
                  <a:lnTo>
                    <a:pt x="88" y="187"/>
                  </a:lnTo>
                  <a:lnTo>
                    <a:pt x="94" y="186"/>
                  </a:lnTo>
                  <a:lnTo>
                    <a:pt x="100" y="184"/>
                  </a:lnTo>
                  <a:lnTo>
                    <a:pt x="106" y="181"/>
                  </a:lnTo>
                  <a:lnTo>
                    <a:pt x="111" y="177"/>
                  </a:lnTo>
                  <a:lnTo>
                    <a:pt x="116" y="173"/>
                  </a:lnTo>
                  <a:lnTo>
                    <a:pt x="121" y="169"/>
                  </a:lnTo>
                  <a:lnTo>
                    <a:pt x="125" y="165"/>
                  </a:lnTo>
                  <a:lnTo>
                    <a:pt x="128" y="159"/>
                  </a:lnTo>
                  <a:lnTo>
                    <a:pt x="132" y="154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7" y="135"/>
                  </a:lnTo>
                  <a:lnTo>
                    <a:pt x="137" y="128"/>
                  </a:lnTo>
                  <a:lnTo>
                    <a:pt x="137" y="96"/>
                  </a:lnTo>
                  <a:close/>
                  <a:moveTo>
                    <a:pt x="7" y="67"/>
                  </a:moveTo>
                  <a:lnTo>
                    <a:pt x="8" y="59"/>
                  </a:lnTo>
                  <a:lnTo>
                    <a:pt x="10" y="51"/>
                  </a:lnTo>
                  <a:lnTo>
                    <a:pt x="12" y="44"/>
                  </a:lnTo>
                  <a:lnTo>
                    <a:pt x="15" y="37"/>
                  </a:lnTo>
                  <a:lnTo>
                    <a:pt x="18" y="31"/>
                  </a:lnTo>
                  <a:lnTo>
                    <a:pt x="22" y="25"/>
                  </a:lnTo>
                  <a:lnTo>
                    <a:pt x="27" y="21"/>
                  </a:lnTo>
                  <a:lnTo>
                    <a:pt x="32" y="17"/>
                  </a:lnTo>
                  <a:lnTo>
                    <a:pt x="38" y="12"/>
                  </a:lnTo>
                  <a:lnTo>
                    <a:pt x="43" y="9"/>
                  </a:lnTo>
                  <a:lnTo>
                    <a:pt x="50" y="7"/>
                  </a:lnTo>
                  <a:lnTo>
                    <a:pt x="57" y="5"/>
                  </a:lnTo>
                  <a:lnTo>
                    <a:pt x="71" y="1"/>
                  </a:lnTo>
                  <a:lnTo>
                    <a:pt x="88" y="0"/>
                  </a:lnTo>
                  <a:lnTo>
                    <a:pt x="101" y="1"/>
                  </a:lnTo>
                  <a:lnTo>
                    <a:pt x="114" y="3"/>
                  </a:lnTo>
                  <a:lnTo>
                    <a:pt x="121" y="5"/>
                  </a:lnTo>
                  <a:lnTo>
                    <a:pt x="126" y="7"/>
                  </a:lnTo>
                  <a:lnTo>
                    <a:pt x="133" y="9"/>
                  </a:lnTo>
                  <a:lnTo>
                    <a:pt x="138" y="12"/>
                  </a:lnTo>
                  <a:lnTo>
                    <a:pt x="142" y="17"/>
                  </a:lnTo>
                  <a:lnTo>
                    <a:pt x="148" y="21"/>
                  </a:lnTo>
                  <a:lnTo>
                    <a:pt x="151" y="26"/>
                  </a:lnTo>
                  <a:lnTo>
                    <a:pt x="154" y="32"/>
                  </a:lnTo>
                  <a:lnTo>
                    <a:pt x="158" y="38"/>
                  </a:lnTo>
                  <a:lnTo>
                    <a:pt x="160" y="47"/>
                  </a:lnTo>
                  <a:lnTo>
                    <a:pt x="161" y="54"/>
                  </a:lnTo>
                  <a:lnTo>
                    <a:pt x="161" y="64"/>
                  </a:lnTo>
                  <a:lnTo>
                    <a:pt x="161" y="170"/>
                  </a:lnTo>
                  <a:lnTo>
                    <a:pt x="162" y="173"/>
                  </a:lnTo>
                  <a:lnTo>
                    <a:pt x="162" y="176"/>
                  </a:lnTo>
                  <a:lnTo>
                    <a:pt x="163" y="179"/>
                  </a:lnTo>
                  <a:lnTo>
                    <a:pt x="165" y="181"/>
                  </a:lnTo>
                  <a:lnTo>
                    <a:pt x="166" y="182"/>
                  </a:lnTo>
                  <a:lnTo>
                    <a:pt x="169" y="183"/>
                  </a:lnTo>
                  <a:lnTo>
                    <a:pt x="172" y="184"/>
                  </a:lnTo>
                  <a:lnTo>
                    <a:pt x="176" y="184"/>
                  </a:lnTo>
                  <a:lnTo>
                    <a:pt x="179" y="184"/>
                  </a:lnTo>
                  <a:lnTo>
                    <a:pt x="183" y="183"/>
                  </a:lnTo>
                  <a:lnTo>
                    <a:pt x="183" y="203"/>
                  </a:lnTo>
                  <a:lnTo>
                    <a:pt x="176" y="204"/>
                  </a:lnTo>
                  <a:lnTo>
                    <a:pt x="167" y="204"/>
                  </a:lnTo>
                  <a:lnTo>
                    <a:pt x="159" y="204"/>
                  </a:lnTo>
                  <a:lnTo>
                    <a:pt x="152" y="202"/>
                  </a:lnTo>
                  <a:lnTo>
                    <a:pt x="148" y="199"/>
                  </a:lnTo>
                  <a:lnTo>
                    <a:pt x="143" y="195"/>
                  </a:lnTo>
                  <a:lnTo>
                    <a:pt x="141" y="190"/>
                  </a:lnTo>
                  <a:lnTo>
                    <a:pt x="140" y="184"/>
                  </a:lnTo>
                  <a:lnTo>
                    <a:pt x="139" y="177"/>
                  </a:lnTo>
                  <a:lnTo>
                    <a:pt x="139" y="170"/>
                  </a:lnTo>
                  <a:lnTo>
                    <a:pt x="138" y="170"/>
                  </a:lnTo>
                  <a:lnTo>
                    <a:pt x="132" y="180"/>
                  </a:lnTo>
                  <a:lnTo>
                    <a:pt x="125" y="187"/>
                  </a:lnTo>
                  <a:lnTo>
                    <a:pt x="118" y="194"/>
                  </a:lnTo>
                  <a:lnTo>
                    <a:pt x="110" y="200"/>
                  </a:lnTo>
                  <a:lnTo>
                    <a:pt x="101" y="204"/>
                  </a:lnTo>
                  <a:lnTo>
                    <a:pt x="91" y="208"/>
                  </a:lnTo>
                  <a:lnTo>
                    <a:pt x="80" y="210"/>
                  </a:lnTo>
                  <a:lnTo>
                    <a:pt x="66" y="210"/>
                  </a:lnTo>
                  <a:lnTo>
                    <a:pt x="53" y="210"/>
                  </a:lnTo>
                  <a:lnTo>
                    <a:pt x="40" y="207"/>
                  </a:lnTo>
                  <a:lnTo>
                    <a:pt x="34" y="206"/>
                  </a:lnTo>
                  <a:lnTo>
                    <a:pt x="29" y="202"/>
                  </a:lnTo>
                  <a:lnTo>
                    <a:pt x="24" y="200"/>
                  </a:lnTo>
                  <a:lnTo>
                    <a:pt x="19" y="197"/>
                  </a:lnTo>
                  <a:lnTo>
                    <a:pt x="15" y="193"/>
                  </a:lnTo>
                  <a:lnTo>
                    <a:pt x="11" y="188"/>
                  </a:lnTo>
                  <a:lnTo>
                    <a:pt x="7" y="184"/>
                  </a:lnTo>
                  <a:lnTo>
                    <a:pt x="4" y="179"/>
                  </a:lnTo>
                  <a:lnTo>
                    <a:pt x="2" y="172"/>
                  </a:lnTo>
                  <a:lnTo>
                    <a:pt x="1" y="167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0" y="143"/>
                  </a:lnTo>
                  <a:lnTo>
                    <a:pt x="2" y="134"/>
                  </a:lnTo>
                  <a:lnTo>
                    <a:pt x="4" y="127"/>
                  </a:lnTo>
                  <a:lnTo>
                    <a:pt x="8" y="120"/>
                  </a:lnTo>
                  <a:lnTo>
                    <a:pt x="14" y="115"/>
                  </a:lnTo>
                  <a:lnTo>
                    <a:pt x="19" y="109"/>
                  </a:lnTo>
                  <a:lnTo>
                    <a:pt x="26" y="105"/>
                  </a:lnTo>
                  <a:lnTo>
                    <a:pt x="33" y="102"/>
                  </a:lnTo>
                  <a:lnTo>
                    <a:pt x="50" y="96"/>
                  </a:lnTo>
                  <a:lnTo>
                    <a:pt x="67" y="93"/>
                  </a:lnTo>
                  <a:lnTo>
                    <a:pt x="86" y="91"/>
                  </a:lnTo>
                  <a:lnTo>
                    <a:pt x="106" y="89"/>
                  </a:lnTo>
                  <a:lnTo>
                    <a:pt x="113" y="88"/>
                  </a:lnTo>
                  <a:lnTo>
                    <a:pt x="119" y="87"/>
                  </a:lnTo>
                  <a:lnTo>
                    <a:pt x="124" y="85"/>
                  </a:lnTo>
                  <a:lnTo>
                    <a:pt x="128" y="82"/>
                  </a:lnTo>
                  <a:lnTo>
                    <a:pt x="133" y="79"/>
                  </a:lnTo>
                  <a:lnTo>
                    <a:pt x="135" y="75"/>
                  </a:lnTo>
                  <a:lnTo>
                    <a:pt x="136" y="68"/>
                  </a:lnTo>
                  <a:lnTo>
                    <a:pt x="137" y="62"/>
                  </a:lnTo>
                  <a:lnTo>
                    <a:pt x="137" y="55"/>
                  </a:lnTo>
                  <a:lnTo>
                    <a:pt x="136" y="50"/>
                  </a:lnTo>
                  <a:lnTo>
                    <a:pt x="135" y="46"/>
                  </a:lnTo>
                  <a:lnTo>
                    <a:pt x="133" y="41"/>
                  </a:lnTo>
                  <a:lnTo>
                    <a:pt x="131" y="38"/>
                  </a:lnTo>
                  <a:lnTo>
                    <a:pt x="128" y="35"/>
                  </a:lnTo>
                  <a:lnTo>
                    <a:pt x="125" y="32"/>
                  </a:lnTo>
                  <a:lnTo>
                    <a:pt x="122" y="30"/>
                  </a:lnTo>
                  <a:lnTo>
                    <a:pt x="114" y="25"/>
                  </a:lnTo>
                  <a:lnTo>
                    <a:pt x="106" y="23"/>
                  </a:lnTo>
                  <a:lnTo>
                    <a:pt x="96" y="21"/>
                  </a:lnTo>
                  <a:lnTo>
                    <a:pt x="85" y="21"/>
                  </a:lnTo>
                  <a:lnTo>
                    <a:pt x="74" y="22"/>
                  </a:lnTo>
                  <a:lnTo>
                    <a:pt x="65" y="23"/>
                  </a:lnTo>
                  <a:lnTo>
                    <a:pt x="55" y="27"/>
                  </a:lnTo>
                  <a:lnTo>
                    <a:pt x="47" y="32"/>
                  </a:lnTo>
                  <a:lnTo>
                    <a:pt x="41" y="38"/>
                  </a:lnTo>
                  <a:lnTo>
                    <a:pt x="37" y="46"/>
                  </a:lnTo>
                  <a:lnTo>
                    <a:pt x="33" y="55"/>
                  </a:lnTo>
                  <a:lnTo>
                    <a:pt x="32" y="67"/>
                  </a:lnTo>
                  <a:lnTo>
                    <a:pt x="7" y="67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0" name="Freeform 95"/>
            <p:cNvSpPr>
              <a:spLocks/>
            </p:cNvSpPr>
            <p:nvPr userDrawn="1"/>
          </p:nvSpPr>
          <p:spPr bwMode="auto">
            <a:xfrm>
              <a:off x="4233" y="3839"/>
              <a:ext cx="59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" y="0"/>
                </a:cxn>
                <a:cxn ang="0">
                  <a:pos x="89" y="175"/>
                </a:cxn>
                <a:cxn ang="0">
                  <a:pos x="90" y="175"/>
                </a:cxn>
                <a:cxn ang="0">
                  <a:pos x="152" y="0"/>
                </a:cxn>
                <a:cxn ang="0">
                  <a:pos x="177" y="0"/>
                </a:cxn>
                <a:cxn ang="0">
                  <a:pos x="102" y="198"/>
                </a:cxn>
                <a:cxn ang="0">
                  <a:pos x="76" y="198"/>
                </a:cxn>
                <a:cxn ang="0">
                  <a:pos x="0" y="0"/>
                </a:cxn>
              </a:cxnLst>
              <a:rect l="0" t="0" r="r" b="b"/>
              <a:pathLst>
                <a:path w="177" h="198">
                  <a:moveTo>
                    <a:pt x="0" y="0"/>
                  </a:moveTo>
                  <a:lnTo>
                    <a:pt x="27" y="0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152" y="0"/>
                  </a:lnTo>
                  <a:lnTo>
                    <a:pt x="177" y="0"/>
                  </a:lnTo>
                  <a:lnTo>
                    <a:pt x="102" y="198"/>
                  </a:lnTo>
                  <a:lnTo>
                    <a:pt x="76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1" name="Freeform 96"/>
            <p:cNvSpPr>
              <a:spLocks noEditPoints="1"/>
            </p:cNvSpPr>
            <p:nvPr userDrawn="1"/>
          </p:nvSpPr>
          <p:spPr bwMode="auto">
            <a:xfrm>
              <a:off x="4296" y="3837"/>
              <a:ext cx="63" cy="71"/>
            </a:xfrm>
            <a:custGeom>
              <a:avLst/>
              <a:gdLst/>
              <a:ahLst/>
              <a:cxnLst>
                <a:cxn ang="0">
                  <a:pos x="26" y="121"/>
                </a:cxn>
                <a:cxn ang="0">
                  <a:pos x="31" y="144"/>
                </a:cxn>
                <a:cxn ang="0">
                  <a:pos x="42" y="163"/>
                </a:cxn>
                <a:cxn ang="0">
                  <a:pos x="57" y="179"/>
                </a:cxn>
                <a:cxn ang="0">
                  <a:pos x="78" y="188"/>
                </a:cxn>
                <a:cxn ang="0">
                  <a:pos x="102" y="189"/>
                </a:cxn>
                <a:cxn ang="0">
                  <a:pos x="124" y="183"/>
                </a:cxn>
                <a:cxn ang="0">
                  <a:pos x="141" y="169"/>
                </a:cxn>
                <a:cxn ang="0">
                  <a:pos x="154" y="150"/>
                </a:cxn>
                <a:cxn ang="0">
                  <a:pos x="161" y="129"/>
                </a:cxn>
                <a:cxn ang="0">
                  <a:pos x="164" y="105"/>
                </a:cxn>
                <a:cxn ang="0">
                  <a:pos x="161" y="82"/>
                </a:cxn>
                <a:cxn ang="0">
                  <a:pos x="154" y="61"/>
                </a:cxn>
                <a:cxn ang="0">
                  <a:pos x="141" y="41"/>
                </a:cxn>
                <a:cxn ang="0">
                  <a:pos x="124" y="28"/>
                </a:cxn>
                <a:cxn ang="0">
                  <a:pos x="102" y="21"/>
                </a:cxn>
                <a:cxn ang="0">
                  <a:pos x="78" y="23"/>
                </a:cxn>
                <a:cxn ang="0">
                  <a:pos x="57" y="32"/>
                </a:cxn>
                <a:cxn ang="0">
                  <a:pos x="42" y="48"/>
                </a:cxn>
                <a:cxn ang="0">
                  <a:pos x="31" y="67"/>
                </a:cxn>
                <a:cxn ang="0">
                  <a:pos x="26" y="90"/>
                </a:cxn>
                <a:cxn ang="0">
                  <a:pos x="188" y="105"/>
                </a:cxn>
                <a:cxn ang="0">
                  <a:pos x="185" y="136"/>
                </a:cxn>
                <a:cxn ang="0">
                  <a:pos x="174" y="163"/>
                </a:cxn>
                <a:cxn ang="0">
                  <a:pos x="158" y="186"/>
                </a:cxn>
                <a:cxn ang="0">
                  <a:pos x="134" y="202"/>
                </a:cxn>
                <a:cxn ang="0">
                  <a:pos x="106" y="210"/>
                </a:cxn>
                <a:cxn ang="0">
                  <a:pos x="73" y="209"/>
                </a:cxn>
                <a:cxn ang="0">
                  <a:pos x="45" y="198"/>
                </a:cxn>
                <a:cxn ang="0">
                  <a:pos x="25" y="180"/>
                </a:cxn>
                <a:cxn ang="0">
                  <a:pos x="10" y="155"/>
                </a:cxn>
                <a:cxn ang="0">
                  <a:pos x="2" y="127"/>
                </a:cxn>
                <a:cxn ang="0">
                  <a:pos x="1" y="95"/>
                </a:cxn>
                <a:cxn ang="0">
                  <a:pos x="6" y="65"/>
                </a:cxn>
                <a:cxn ang="0">
                  <a:pos x="19" y="39"/>
                </a:cxn>
                <a:cxn ang="0">
                  <a:pos x="38" y="19"/>
                </a:cxn>
                <a:cxn ang="0">
                  <a:pos x="64" y="6"/>
                </a:cxn>
                <a:cxn ang="0">
                  <a:pos x="94" y="0"/>
                </a:cxn>
                <a:cxn ang="0">
                  <a:pos x="125" y="6"/>
                </a:cxn>
                <a:cxn ang="0">
                  <a:pos x="150" y="19"/>
                </a:cxn>
                <a:cxn ang="0">
                  <a:pos x="169" y="39"/>
                </a:cxn>
                <a:cxn ang="0">
                  <a:pos x="181" y="65"/>
                </a:cxn>
                <a:cxn ang="0">
                  <a:pos x="188" y="95"/>
                </a:cxn>
              </a:cxnLst>
              <a:rect l="0" t="0" r="r" b="b"/>
              <a:pathLst>
                <a:path w="188" h="211">
                  <a:moveTo>
                    <a:pt x="25" y="105"/>
                  </a:moveTo>
                  <a:lnTo>
                    <a:pt x="25" y="114"/>
                  </a:lnTo>
                  <a:lnTo>
                    <a:pt x="26" y="121"/>
                  </a:lnTo>
                  <a:lnTo>
                    <a:pt x="27" y="129"/>
                  </a:lnTo>
                  <a:lnTo>
                    <a:pt x="29" y="136"/>
                  </a:lnTo>
                  <a:lnTo>
                    <a:pt x="31" y="144"/>
                  </a:lnTo>
                  <a:lnTo>
                    <a:pt x="34" y="150"/>
                  </a:lnTo>
                  <a:lnTo>
                    <a:pt x="38" y="157"/>
                  </a:lnTo>
                  <a:lnTo>
                    <a:pt x="42" y="163"/>
                  </a:lnTo>
                  <a:lnTo>
                    <a:pt x="46" y="169"/>
                  </a:lnTo>
                  <a:lnTo>
                    <a:pt x="52" y="174"/>
                  </a:lnTo>
                  <a:lnTo>
                    <a:pt x="57" y="179"/>
                  </a:lnTo>
                  <a:lnTo>
                    <a:pt x="64" y="183"/>
                  </a:lnTo>
                  <a:lnTo>
                    <a:pt x="71" y="186"/>
                  </a:lnTo>
                  <a:lnTo>
                    <a:pt x="78" y="188"/>
                  </a:lnTo>
                  <a:lnTo>
                    <a:pt x="86" y="189"/>
                  </a:lnTo>
                  <a:lnTo>
                    <a:pt x="94" y="190"/>
                  </a:lnTo>
                  <a:lnTo>
                    <a:pt x="102" y="189"/>
                  </a:lnTo>
                  <a:lnTo>
                    <a:pt x="110" y="188"/>
                  </a:lnTo>
                  <a:lnTo>
                    <a:pt x="118" y="186"/>
                  </a:lnTo>
                  <a:lnTo>
                    <a:pt x="124" y="183"/>
                  </a:lnTo>
                  <a:lnTo>
                    <a:pt x="130" y="179"/>
                  </a:lnTo>
                  <a:lnTo>
                    <a:pt x="137" y="174"/>
                  </a:lnTo>
                  <a:lnTo>
                    <a:pt x="141" y="169"/>
                  </a:lnTo>
                  <a:lnTo>
                    <a:pt x="147" y="163"/>
                  </a:lnTo>
                  <a:lnTo>
                    <a:pt x="150" y="157"/>
                  </a:lnTo>
                  <a:lnTo>
                    <a:pt x="154" y="150"/>
                  </a:lnTo>
                  <a:lnTo>
                    <a:pt x="156" y="144"/>
                  </a:lnTo>
                  <a:lnTo>
                    <a:pt x="160" y="136"/>
                  </a:lnTo>
                  <a:lnTo>
                    <a:pt x="161" y="129"/>
                  </a:lnTo>
                  <a:lnTo>
                    <a:pt x="163" y="121"/>
                  </a:lnTo>
                  <a:lnTo>
                    <a:pt x="164" y="114"/>
                  </a:lnTo>
                  <a:lnTo>
                    <a:pt x="164" y="105"/>
                  </a:lnTo>
                  <a:lnTo>
                    <a:pt x="164" y="98"/>
                  </a:lnTo>
                  <a:lnTo>
                    <a:pt x="163" y="90"/>
                  </a:lnTo>
                  <a:lnTo>
                    <a:pt x="161" y="82"/>
                  </a:lnTo>
                  <a:lnTo>
                    <a:pt x="160" y="75"/>
                  </a:lnTo>
                  <a:lnTo>
                    <a:pt x="156" y="67"/>
                  </a:lnTo>
                  <a:lnTo>
                    <a:pt x="154" y="61"/>
                  </a:lnTo>
                  <a:lnTo>
                    <a:pt x="150" y="53"/>
                  </a:lnTo>
                  <a:lnTo>
                    <a:pt x="147" y="48"/>
                  </a:lnTo>
                  <a:lnTo>
                    <a:pt x="141" y="41"/>
                  </a:lnTo>
                  <a:lnTo>
                    <a:pt x="137" y="37"/>
                  </a:lnTo>
                  <a:lnTo>
                    <a:pt x="130" y="32"/>
                  </a:lnTo>
                  <a:lnTo>
                    <a:pt x="124" y="28"/>
                  </a:lnTo>
                  <a:lnTo>
                    <a:pt x="118" y="25"/>
                  </a:lnTo>
                  <a:lnTo>
                    <a:pt x="110" y="23"/>
                  </a:lnTo>
                  <a:lnTo>
                    <a:pt x="102" y="21"/>
                  </a:lnTo>
                  <a:lnTo>
                    <a:pt x="94" y="21"/>
                  </a:lnTo>
                  <a:lnTo>
                    <a:pt x="86" y="21"/>
                  </a:lnTo>
                  <a:lnTo>
                    <a:pt x="78" y="23"/>
                  </a:lnTo>
                  <a:lnTo>
                    <a:pt x="71" y="25"/>
                  </a:lnTo>
                  <a:lnTo>
                    <a:pt x="64" y="28"/>
                  </a:lnTo>
                  <a:lnTo>
                    <a:pt x="57" y="32"/>
                  </a:lnTo>
                  <a:lnTo>
                    <a:pt x="52" y="37"/>
                  </a:lnTo>
                  <a:lnTo>
                    <a:pt x="46" y="41"/>
                  </a:lnTo>
                  <a:lnTo>
                    <a:pt x="42" y="48"/>
                  </a:lnTo>
                  <a:lnTo>
                    <a:pt x="38" y="53"/>
                  </a:lnTo>
                  <a:lnTo>
                    <a:pt x="34" y="61"/>
                  </a:lnTo>
                  <a:lnTo>
                    <a:pt x="31" y="67"/>
                  </a:lnTo>
                  <a:lnTo>
                    <a:pt x="29" y="75"/>
                  </a:lnTo>
                  <a:lnTo>
                    <a:pt x="27" y="82"/>
                  </a:lnTo>
                  <a:lnTo>
                    <a:pt x="26" y="90"/>
                  </a:lnTo>
                  <a:lnTo>
                    <a:pt x="25" y="98"/>
                  </a:lnTo>
                  <a:lnTo>
                    <a:pt x="25" y="105"/>
                  </a:lnTo>
                  <a:close/>
                  <a:moveTo>
                    <a:pt x="188" y="105"/>
                  </a:moveTo>
                  <a:lnTo>
                    <a:pt x="188" y="116"/>
                  </a:lnTo>
                  <a:lnTo>
                    <a:pt x="187" y="127"/>
                  </a:lnTo>
                  <a:lnTo>
                    <a:pt x="185" y="136"/>
                  </a:lnTo>
                  <a:lnTo>
                    <a:pt x="181" y="146"/>
                  </a:lnTo>
                  <a:lnTo>
                    <a:pt x="178" y="155"/>
                  </a:lnTo>
                  <a:lnTo>
                    <a:pt x="174" y="163"/>
                  </a:lnTo>
                  <a:lnTo>
                    <a:pt x="169" y="172"/>
                  </a:lnTo>
                  <a:lnTo>
                    <a:pt x="164" y="180"/>
                  </a:lnTo>
                  <a:lnTo>
                    <a:pt x="158" y="186"/>
                  </a:lnTo>
                  <a:lnTo>
                    <a:pt x="150" y="193"/>
                  </a:lnTo>
                  <a:lnTo>
                    <a:pt x="142" y="198"/>
                  </a:lnTo>
                  <a:lnTo>
                    <a:pt x="134" y="202"/>
                  </a:lnTo>
                  <a:lnTo>
                    <a:pt x="125" y="206"/>
                  </a:lnTo>
                  <a:lnTo>
                    <a:pt x="115" y="209"/>
                  </a:lnTo>
                  <a:lnTo>
                    <a:pt x="106" y="210"/>
                  </a:lnTo>
                  <a:lnTo>
                    <a:pt x="94" y="211"/>
                  </a:lnTo>
                  <a:lnTo>
                    <a:pt x="83" y="210"/>
                  </a:lnTo>
                  <a:lnTo>
                    <a:pt x="73" y="209"/>
                  </a:lnTo>
                  <a:lnTo>
                    <a:pt x="64" y="206"/>
                  </a:lnTo>
                  <a:lnTo>
                    <a:pt x="54" y="202"/>
                  </a:lnTo>
                  <a:lnTo>
                    <a:pt x="45" y="198"/>
                  </a:lnTo>
                  <a:lnTo>
                    <a:pt x="38" y="193"/>
                  </a:lnTo>
                  <a:lnTo>
                    <a:pt x="31" y="186"/>
                  </a:lnTo>
                  <a:lnTo>
                    <a:pt x="25" y="180"/>
                  </a:lnTo>
                  <a:lnTo>
                    <a:pt x="19" y="172"/>
                  </a:lnTo>
                  <a:lnTo>
                    <a:pt x="14" y="163"/>
                  </a:lnTo>
                  <a:lnTo>
                    <a:pt x="10" y="155"/>
                  </a:lnTo>
                  <a:lnTo>
                    <a:pt x="6" y="146"/>
                  </a:lnTo>
                  <a:lnTo>
                    <a:pt x="4" y="136"/>
                  </a:lnTo>
                  <a:lnTo>
                    <a:pt x="2" y="127"/>
                  </a:lnTo>
                  <a:lnTo>
                    <a:pt x="1" y="116"/>
                  </a:lnTo>
                  <a:lnTo>
                    <a:pt x="0" y="105"/>
                  </a:lnTo>
                  <a:lnTo>
                    <a:pt x="1" y="95"/>
                  </a:lnTo>
                  <a:lnTo>
                    <a:pt x="2" y="85"/>
                  </a:lnTo>
                  <a:lnTo>
                    <a:pt x="4" y="75"/>
                  </a:lnTo>
                  <a:lnTo>
                    <a:pt x="6" y="65"/>
                  </a:lnTo>
                  <a:lnTo>
                    <a:pt x="10" y="55"/>
                  </a:lnTo>
                  <a:lnTo>
                    <a:pt x="14" y="47"/>
                  </a:lnTo>
                  <a:lnTo>
                    <a:pt x="19" y="39"/>
                  </a:lnTo>
                  <a:lnTo>
                    <a:pt x="25" y="32"/>
                  </a:lnTo>
                  <a:lnTo>
                    <a:pt x="31" y="25"/>
                  </a:lnTo>
                  <a:lnTo>
                    <a:pt x="38" y="19"/>
                  </a:lnTo>
                  <a:lnTo>
                    <a:pt x="45" y="13"/>
                  </a:lnTo>
                  <a:lnTo>
                    <a:pt x="54" y="9"/>
                  </a:lnTo>
                  <a:lnTo>
                    <a:pt x="64" y="6"/>
                  </a:lnTo>
                  <a:lnTo>
                    <a:pt x="73" y="3"/>
                  </a:lnTo>
                  <a:lnTo>
                    <a:pt x="83" y="1"/>
                  </a:lnTo>
                  <a:lnTo>
                    <a:pt x="94" y="0"/>
                  </a:lnTo>
                  <a:lnTo>
                    <a:pt x="106" y="1"/>
                  </a:lnTo>
                  <a:lnTo>
                    <a:pt x="115" y="3"/>
                  </a:lnTo>
                  <a:lnTo>
                    <a:pt x="125" y="6"/>
                  </a:lnTo>
                  <a:lnTo>
                    <a:pt x="134" y="9"/>
                  </a:lnTo>
                  <a:lnTo>
                    <a:pt x="142" y="13"/>
                  </a:lnTo>
                  <a:lnTo>
                    <a:pt x="150" y="19"/>
                  </a:lnTo>
                  <a:lnTo>
                    <a:pt x="158" y="25"/>
                  </a:lnTo>
                  <a:lnTo>
                    <a:pt x="164" y="32"/>
                  </a:lnTo>
                  <a:lnTo>
                    <a:pt x="169" y="39"/>
                  </a:lnTo>
                  <a:lnTo>
                    <a:pt x="174" y="47"/>
                  </a:lnTo>
                  <a:lnTo>
                    <a:pt x="178" y="55"/>
                  </a:lnTo>
                  <a:lnTo>
                    <a:pt x="181" y="65"/>
                  </a:lnTo>
                  <a:lnTo>
                    <a:pt x="185" y="75"/>
                  </a:lnTo>
                  <a:lnTo>
                    <a:pt x="187" y="85"/>
                  </a:lnTo>
                  <a:lnTo>
                    <a:pt x="188" y="95"/>
                  </a:lnTo>
                  <a:lnTo>
                    <a:pt x="188" y="105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2" name="Freeform 97"/>
            <p:cNvSpPr>
              <a:spLocks noEditPoints="1"/>
            </p:cNvSpPr>
            <p:nvPr userDrawn="1"/>
          </p:nvSpPr>
          <p:spPr bwMode="auto">
            <a:xfrm>
              <a:off x="4368" y="3814"/>
              <a:ext cx="61" cy="93"/>
            </a:xfrm>
            <a:custGeom>
              <a:avLst/>
              <a:gdLst/>
              <a:ahLst/>
              <a:cxnLst>
                <a:cxn ang="0">
                  <a:pos x="98" y="259"/>
                </a:cxn>
                <a:cxn ang="0">
                  <a:pos x="114" y="256"/>
                </a:cxn>
                <a:cxn ang="0">
                  <a:pos x="127" y="249"/>
                </a:cxn>
                <a:cxn ang="0">
                  <a:pos x="138" y="239"/>
                </a:cxn>
                <a:cxn ang="0">
                  <a:pos x="147" y="227"/>
                </a:cxn>
                <a:cxn ang="0">
                  <a:pos x="152" y="213"/>
                </a:cxn>
                <a:cxn ang="0">
                  <a:pos x="158" y="191"/>
                </a:cxn>
                <a:cxn ang="0">
                  <a:pos x="158" y="160"/>
                </a:cxn>
                <a:cxn ang="0">
                  <a:pos x="152" y="137"/>
                </a:cxn>
                <a:cxn ang="0">
                  <a:pos x="147" y="124"/>
                </a:cxn>
                <a:cxn ang="0">
                  <a:pos x="138" y="112"/>
                </a:cxn>
                <a:cxn ang="0">
                  <a:pos x="127" y="102"/>
                </a:cxn>
                <a:cxn ang="0">
                  <a:pos x="114" y="95"/>
                </a:cxn>
                <a:cxn ang="0">
                  <a:pos x="98" y="91"/>
                </a:cxn>
                <a:cxn ang="0">
                  <a:pos x="80" y="91"/>
                </a:cxn>
                <a:cxn ang="0">
                  <a:pos x="66" y="95"/>
                </a:cxn>
                <a:cxn ang="0">
                  <a:pos x="53" y="102"/>
                </a:cxn>
                <a:cxn ang="0">
                  <a:pos x="43" y="112"/>
                </a:cxn>
                <a:cxn ang="0">
                  <a:pos x="35" y="124"/>
                </a:cxn>
                <a:cxn ang="0">
                  <a:pos x="29" y="137"/>
                </a:cxn>
                <a:cxn ang="0">
                  <a:pos x="25" y="160"/>
                </a:cxn>
                <a:cxn ang="0">
                  <a:pos x="25" y="191"/>
                </a:cxn>
                <a:cxn ang="0">
                  <a:pos x="29" y="213"/>
                </a:cxn>
                <a:cxn ang="0">
                  <a:pos x="35" y="227"/>
                </a:cxn>
                <a:cxn ang="0">
                  <a:pos x="43" y="239"/>
                </a:cxn>
                <a:cxn ang="0">
                  <a:pos x="53" y="249"/>
                </a:cxn>
                <a:cxn ang="0">
                  <a:pos x="66" y="256"/>
                </a:cxn>
                <a:cxn ang="0">
                  <a:pos x="80" y="259"/>
                </a:cxn>
                <a:cxn ang="0">
                  <a:pos x="182" y="274"/>
                </a:cxn>
                <a:cxn ang="0">
                  <a:pos x="160" y="237"/>
                </a:cxn>
                <a:cxn ang="0">
                  <a:pos x="154" y="246"/>
                </a:cxn>
                <a:cxn ang="0">
                  <a:pos x="140" y="263"/>
                </a:cxn>
                <a:cxn ang="0">
                  <a:pos x="121" y="273"/>
                </a:cxn>
                <a:cxn ang="0">
                  <a:pos x="99" y="280"/>
                </a:cxn>
                <a:cxn ang="0">
                  <a:pos x="78" y="280"/>
                </a:cxn>
                <a:cxn ang="0">
                  <a:pos x="58" y="276"/>
                </a:cxn>
                <a:cxn ang="0">
                  <a:pos x="41" y="268"/>
                </a:cxn>
                <a:cxn ang="0">
                  <a:pos x="27" y="256"/>
                </a:cxn>
                <a:cxn ang="0">
                  <a:pos x="16" y="242"/>
                </a:cxn>
                <a:cxn ang="0">
                  <a:pos x="8" y="225"/>
                </a:cxn>
                <a:cxn ang="0">
                  <a:pos x="2" y="206"/>
                </a:cxn>
                <a:cxn ang="0">
                  <a:pos x="0" y="186"/>
                </a:cxn>
                <a:cxn ang="0">
                  <a:pos x="0" y="165"/>
                </a:cxn>
                <a:cxn ang="0">
                  <a:pos x="2" y="145"/>
                </a:cxn>
                <a:cxn ang="0">
                  <a:pos x="8" y="127"/>
                </a:cxn>
                <a:cxn ang="0">
                  <a:pos x="16" y="109"/>
                </a:cxn>
                <a:cxn ang="0">
                  <a:pos x="27" y="95"/>
                </a:cxn>
                <a:cxn ang="0">
                  <a:pos x="41" y="83"/>
                </a:cxn>
                <a:cxn ang="0">
                  <a:pos x="58" y="76"/>
                </a:cxn>
                <a:cxn ang="0">
                  <a:pos x="78" y="71"/>
                </a:cxn>
                <a:cxn ang="0">
                  <a:pos x="99" y="71"/>
                </a:cxn>
                <a:cxn ang="0">
                  <a:pos x="121" y="77"/>
                </a:cxn>
                <a:cxn ang="0">
                  <a:pos x="139" y="88"/>
                </a:cxn>
                <a:cxn ang="0">
                  <a:pos x="153" y="104"/>
                </a:cxn>
                <a:cxn ang="0">
                  <a:pos x="159" y="114"/>
                </a:cxn>
                <a:cxn ang="0">
                  <a:pos x="182" y="0"/>
                </a:cxn>
              </a:cxnLst>
              <a:rect l="0" t="0" r="r" b="b"/>
              <a:pathLst>
                <a:path w="182" h="280">
                  <a:moveTo>
                    <a:pt x="88" y="260"/>
                  </a:moveTo>
                  <a:lnTo>
                    <a:pt x="98" y="259"/>
                  </a:lnTo>
                  <a:lnTo>
                    <a:pt x="107" y="258"/>
                  </a:lnTo>
                  <a:lnTo>
                    <a:pt x="114" y="256"/>
                  </a:lnTo>
                  <a:lnTo>
                    <a:pt x="121" y="253"/>
                  </a:lnTo>
                  <a:lnTo>
                    <a:pt x="127" y="249"/>
                  </a:lnTo>
                  <a:lnTo>
                    <a:pt x="133" y="244"/>
                  </a:lnTo>
                  <a:lnTo>
                    <a:pt x="138" y="239"/>
                  </a:lnTo>
                  <a:lnTo>
                    <a:pt x="142" y="233"/>
                  </a:lnTo>
                  <a:lnTo>
                    <a:pt x="147" y="227"/>
                  </a:lnTo>
                  <a:lnTo>
                    <a:pt x="150" y="220"/>
                  </a:lnTo>
                  <a:lnTo>
                    <a:pt x="152" y="213"/>
                  </a:lnTo>
                  <a:lnTo>
                    <a:pt x="154" y="206"/>
                  </a:lnTo>
                  <a:lnTo>
                    <a:pt x="158" y="191"/>
                  </a:lnTo>
                  <a:lnTo>
                    <a:pt x="159" y="175"/>
                  </a:lnTo>
                  <a:lnTo>
                    <a:pt x="158" y="160"/>
                  </a:lnTo>
                  <a:lnTo>
                    <a:pt x="154" y="145"/>
                  </a:lnTo>
                  <a:lnTo>
                    <a:pt x="152" y="137"/>
                  </a:lnTo>
                  <a:lnTo>
                    <a:pt x="150" y="131"/>
                  </a:lnTo>
                  <a:lnTo>
                    <a:pt x="147" y="124"/>
                  </a:lnTo>
                  <a:lnTo>
                    <a:pt x="142" y="118"/>
                  </a:lnTo>
                  <a:lnTo>
                    <a:pt x="138" y="112"/>
                  </a:lnTo>
                  <a:lnTo>
                    <a:pt x="133" y="107"/>
                  </a:lnTo>
                  <a:lnTo>
                    <a:pt x="127" y="102"/>
                  </a:lnTo>
                  <a:lnTo>
                    <a:pt x="121" y="98"/>
                  </a:lnTo>
                  <a:lnTo>
                    <a:pt x="114" y="95"/>
                  </a:lnTo>
                  <a:lnTo>
                    <a:pt x="107" y="93"/>
                  </a:lnTo>
                  <a:lnTo>
                    <a:pt x="98" y="91"/>
                  </a:lnTo>
                  <a:lnTo>
                    <a:pt x="88" y="91"/>
                  </a:lnTo>
                  <a:lnTo>
                    <a:pt x="80" y="91"/>
                  </a:lnTo>
                  <a:lnTo>
                    <a:pt x="72" y="93"/>
                  </a:lnTo>
                  <a:lnTo>
                    <a:pt x="66" y="95"/>
                  </a:lnTo>
                  <a:lnTo>
                    <a:pt x="59" y="98"/>
                  </a:lnTo>
                  <a:lnTo>
                    <a:pt x="53" y="102"/>
                  </a:lnTo>
                  <a:lnTo>
                    <a:pt x="47" y="107"/>
                  </a:lnTo>
                  <a:lnTo>
                    <a:pt x="43" y="112"/>
                  </a:lnTo>
                  <a:lnTo>
                    <a:pt x="39" y="118"/>
                  </a:lnTo>
                  <a:lnTo>
                    <a:pt x="35" y="124"/>
                  </a:lnTo>
                  <a:lnTo>
                    <a:pt x="32" y="131"/>
                  </a:lnTo>
                  <a:lnTo>
                    <a:pt x="29" y="137"/>
                  </a:lnTo>
                  <a:lnTo>
                    <a:pt x="27" y="145"/>
                  </a:lnTo>
                  <a:lnTo>
                    <a:pt x="25" y="160"/>
                  </a:lnTo>
                  <a:lnTo>
                    <a:pt x="24" y="175"/>
                  </a:lnTo>
                  <a:lnTo>
                    <a:pt x="25" y="191"/>
                  </a:lnTo>
                  <a:lnTo>
                    <a:pt x="27" y="206"/>
                  </a:lnTo>
                  <a:lnTo>
                    <a:pt x="29" y="213"/>
                  </a:lnTo>
                  <a:lnTo>
                    <a:pt x="32" y="220"/>
                  </a:lnTo>
                  <a:lnTo>
                    <a:pt x="35" y="227"/>
                  </a:lnTo>
                  <a:lnTo>
                    <a:pt x="39" y="233"/>
                  </a:lnTo>
                  <a:lnTo>
                    <a:pt x="43" y="239"/>
                  </a:lnTo>
                  <a:lnTo>
                    <a:pt x="47" y="244"/>
                  </a:lnTo>
                  <a:lnTo>
                    <a:pt x="53" y="249"/>
                  </a:lnTo>
                  <a:lnTo>
                    <a:pt x="59" y="253"/>
                  </a:lnTo>
                  <a:lnTo>
                    <a:pt x="66" y="256"/>
                  </a:lnTo>
                  <a:lnTo>
                    <a:pt x="72" y="258"/>
                  </a:lnTo>
                  <a:lnTo>
                    <a:pt x="80" y="259"/>
                  </a:lnTo>
                  <a:lnTo>
                    <a:pt x="88" y="260"/>
                  </a:lnTo>
                  <a:close/>
                  <a:moveTo>
                    <a:pt x="182" y="274"/>
                  </a:moveTo>
                  <a:lnTo>
                    <a:pt x="160" y="274"/>
                  </a:lnTo>
                  <a:lnTo>
                    <a:pt x="160" y="237"/>
                  </a:lnTo>
                  <a:lnTo>
                    <a:pt x="160" y="237"/>
                  </a:lnTo>
                  <a:lnTo>
                    <a:pt x="154" y="246"/>
                  </a:lnTo>
                  <a:lnTo>
                    <a:pt x="148" y="255"/>
                  </a:lnTo>
                  <a:lnTo>
                    <a:pt x="140" y="263"/>
                  </a:lnTo>
                  <a:lnTo>
                    <a:pt x="131" y="268"/>
                  </a:lnTo>
                  <a:lnTo>
                    <a:pt x="121" y="273"/>
                  </a:lnTo>
                  <a:lnTo>
                    <a:pt x="110" y="278"/>
                  </a:lnTo>
                  <a:lnTo>
                    <a:pt x="99" y="280"/>
                  </a:lnTo>
                  <a:lnTo>
                    <a:pt x="88" y="280"/>
                  </a:lnTo>
                  <a:lnTo>
                    <a:pt x="78" y="280"/>
                  </a:lnTo>
                  <a:lnTo>
                    <a:pt x="68" y="278"/>
                  </a:lnTo>
                  <a:lnTo>
                    <a:pt x="58" y="276"/>
                  </a:lnTo>
                  <a:lnTo>
                    <a:pt x="50" y="272"/>
                  </a:lnTo>
                  <a:lnTo>
                    <a:pt x="41" y="268"/>
                  </a:lnTo>
                  <a:lnTo>
                    <a:pt x="34" y="263"/>
                  </a:lnTo>
                  <a:lnTo>
                    <a:pt x="27" y="256"/>
                  </a:lnTo>
                  <a:lnTo>
                    <a:pt x="21" y="250"/>
                  </a:lnTo>
                  <a:lnTo>
                    <a:pt x="16" y="242"/>
                  </a:lnTo>
                  <a:lnTo>
                    <a:pt x="12" y="233"/>
                  </a:lnTo>
                  <a:lnTo>
                    <a:pt x="8" y="225"/>
                  </a:lnTo>
                  <a:lnTo>
                    <a:pt x="5" y="216"/>
                  </a:lnTo>
                  <a:lnTo>
                    <a:pt x="2" y="206"/>
                  </a:lnTo>
                  <a:lnTo>
                    <a:pt x="1" y="197"/>
                  </a:lnTo>
                  <a:lnTo>
                    <a:pt x="0" y="186"/>
                  </a:lnTo>
                  <a:lnTo>
                    <a:pt x="0" y="175"/>
                  </a:lnTo>
                  <a:lnTo>
                    <a:pt x="0" y="165"/>
                  </a:lnTo>
                  <a:lnTo>
                    <a:pt x="1" y="155"/>
                  </a:lnTo>
                  <a:lnTo>
                    <a:pt x="2" y="145"/>
                  </a:lnTo>
                  <a:lnTo>
                    <a:pt x="5" y="135"/>
                  </a:lnTo>
                  <a:lnTo>
                    <a:pt x="8" y="127"/>
                  </a:lnTo>
                  <a:lnTo>
                    <a:pt x="12" y="118"/>
                  </a:lnTo>
                  <a:lnTo>
                    <a:pt x="16" y="109"/>
                  </a:lnTo>
                  <a:lnTo>
                    <a:pt x="21" y="102"/>
                  </a:lnTo>
                  <a:lnTo>
                    <a:pt x="27" y="95"/>
                  </a:lnTo>
                  <a:lnTo>
                    <a:pt x="34" y="89"/>
                  </a:lnTo>
                  <a:lnTo>
                    <a:pt x="41" y="83"/>
                  </a:lnTo>
                  <a:lnTo>
                    <a:pt x="50" y="79"/>
                  </a:lnTo>
                  <a:lnTo>
                    <a:pt x="58" y="76"/>
                  </a:lnTo>
                  <a:lnTo>
                    <a:pt x="68" y="73"/>
                  </a:lnTo>
                  <a:lnTo>
                    <a:pt x="78" y="71"/>
                  </a:lnTo>
                  <a:lnTo>
                    <a:pt x="88" y="70"/>
                  </a:lnTo>
                  <a:lnTo>
                    <a:pt x="99" y="71"/>
                  </a:lnTo>
                  <a:lnTo>
                    <a:pt x="110" y="74"/>
                  </a:lnTo>
                  <a:lnTo>
                    <a:pt x="121" y="77"/>
                  </a:lnTo>
                  <a:lnTo>
                    <a:pt x="131" y="81"/>
                  </a:lnTo>
                  <a:lnTo>
                    <a:pt x="139" y="88"/>
                  </a:lnTo>
                  <a:lnTo>
                    <a:pt x="147" y="95"/>
                  </a:lnTo>
                  <a:lnTo>
                    <a:pt x="153" y="104"/>
                  </a:lnTo>
                  <a:lnTo>
                    <a:pt x="158" y="114"/>
                  </a:lnTo>
                  <a:lnTo>
                    <a:pt x="159" y="114"/>
                  </a:lnTo>
                  <a:lnTo>
                    <a:pt x="159" y="0"/>
                  </a:lnTo>
                  <a:lnTo>
                    <a:pt x="182" y="0"/>
                  </a:lnTo>
                  <a:lnTo>
                    <a:pt x="182" y="274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3" name="Freeform 98"/>
            <p:cNvSpPr>
              <a:spLocks noEditPoints="1"/>
            </p:cNvSpPr>
            <p:nvPr userDrawn="1"/>
          </p:nvSpPr>
          <p:spPr bwMode="auto">
            <a:xfrm>
              <a:off x="4482" y="3814"/>
              <a:ext cx="72" cy="91"/>
            </a:xfrm>
            <a:custGeom>
              <a:avLst/>
              <a:gdLst/>
              <a:ahLst/>
              <a:cxnLst>
                <a:cxn ang="0">
                  <a:pos x="123" y="131"/>
                </a:cxn>
                <a:cxn ang="0">
                  <a:pos x="146" y="127"/>
                </a:cxn>
                <a:cxn ang="0">
                  <a:pos x="165" y="117"/>
                </a:cxn>
                <a:cxn ang="0">
                  <a:pos x="173" y="108"/>
                </a:cxn>
                <a:cxn ang="0">
                  <a:pos x="178" y="100"/>
                </a:cxn>
                <a:cxn ang="0">
                  <a:pos x="182" y="89"/>
                </a:cxn>
                <a:cxn ang="0">
                  <a:pos x="183" y="77"/>
                </a:cxn>
                <a:cxn ang="0">
                  <a:pos x="179" y="54"/>
                </a:cxn>
                <a:cxn ang="0">
                  <a:pos x="174" y="44"/>
                </a:cxn>
                <a:cxn ang="0">
                  <a:pos x="169" y="37"/>
                </a:cxn>
                <a:cxn ang="0">
                  <a:pos x="160" y="30"/>
                </a:cxn>
                <a:cxn ang="0">
                  <a:pos x="149" y="26"/>
                </a:cxn>
                <a:cxn ang="0">
                  <a:pos x="123" y="23"/>
                </a:cxn>
                <a:cxn ang="0">
                  <a:pos x="26" y="131"/>
                </a:cxn>
                <a:cxn ang="0">
                  <a:pos x="125" y="0"/>
                </a:cxn>
                <a:cxn ang="0">
                  <a:pos x="142" y="1"/>
                </a:cxn>
                <a:cxn ang="0">
                  <a:pos x="158" y="4"/>
                </a:cxn>
                <a:cxn ang="0">
                  <a:pos x="172" y="10"/>
                </a:cxn>
                <a:cxn ang="0">
                  <a:pos x="184" y="17"/>
                </a:cxn>
                <a:cxn ang="0">
                  <a:pos x="195" y="27"/>
                </a:cxn>
                <a:cxn ang="0">
                  <a:pos x="202" y="39"/>
                </a:cxn>
                <a:cxn ang="0">
                  <a:pos x="207" y="54"/>
                </a:cxn>
                <a:cxn ang="0">
                  <a:pos x="209" y="71"/>
                </a:cxn>
                <a:cxn ang="0">
                  <a:pos x="205" y="96"/>
                </a:cxn>
                <a:cxn ang="0">
                  <a:pos x="196" y="117"/>
                </a:cxn>
                <a:cxn ang="0">
                  <a:pos x="188" y="125"/>
                </a:cxn>
                <a:cxn ang="0">
                  <a:pos x="178" y="133"/>
                </a:cxn>
                <a:cxn ang="0">
                  <a:pos x="168" y="138"/>
                </a:cxn>
                <a:cxn ang="0">
                  <a:pos x="156" y="142"/>
                </a:cxn>
                <a:cxn ang="0">
                  <a:pos x="162" y="144"/>
                </a:cxn>
                <a:cxn ang="0">
                  <a:pos x="173" y="147"/>
                </a:cxn>
                <a:cxn ang="0">
                  <a:pos x="183" y="152"/>
                </a:cxn>
                <a:cxn ang="0">
                  <a:pos x="189" y="159"/>
                </a:cxn>
                <a:cxn ang="0">
                  <a:pos x="197" y="172"/>
                </a:cxn>
                <a:cxn ang="0">
                  <a:pos x="202" y="192"/>
                </a:cxn>
                <a:cxn ang="0">
                  <a:pos x="204" y="222"/>
                </a:cxn>
                <a:cxn ang="0">
                  <a:pos x="207" y="252"/>
                </a:cxn>
                <a:cxn ang="0">
                  <a:pos x="213" y="269"/>
                </a:cxn>
                <a:cxn ang="0">
                  <a:pos x="187" y="274"/>
                </a:cxn>
                <a:cxn ang="0">
                  <a:pos x="182" y="254"/>
                </a:cxn>
                <a:cxn ang="0">
                  <a:pos x="180" y="232"/>
                </a:cxn>
                <a:cxn ang="0">
                  <a:pos x="177" y="203"/>
                </a:cxn>
                <a:cxn ang="0">
                  <a:pos x="171" y="177"/>
                </a:cxn>
                <a:cxn ang="0">
                  <a:pos x="163" y="166"/>
                </a:cxn>
                <a:cxn ang="0">
                  <a:pos x="155" y="159"/>
                </a:cxn>
                <a:cxn ang="0">
                  <a:pos x="142" y="155"/>
                </a:cxn>
                <a:cxn ang="0">
                  <a:pos x="125" y="152"/>
                </a:cxn>
                <a:cxn ang="0">
                  <a:pos x="26" y="274"/>
                </a:cxn>
                <a:cxn ang="0">
                  <a:pos x="0" y="0"/>
                </a:cxn>
              </a:cxnLst>
              <a:rect l="0" t="0" r="r" b="b"/>
              <a:pathLst>
                <a:path w="216" h="274">
                  <a:moveTo>
                    <a:pt x="26" y="131"/>
                  </a:moveTo>
                  <a:lnTo>
                    <a:pt x="123" y="131"/>
                  </a:lnTo>
                  <a:lnTo>
                    <a:pt x="135" y="130"/>
                  </a:lnTo>
                  <a:lnTo>
                    <a:pt x="146" y="127"/>
                  </a:lnTo>
                  <a:lnTo>
                    <a:pt x="157" y="122"/>
                  </a:lnTo>
                  <a:lnTo>
                    <a:pt x="165" y="117"/>
                  </a:lnTo>
                  <a:lnTo>
                    <a:pt x="169" y="112"/>
                  </a:lnTo>
                  <a:lnTo>
                    <a:pt x="173" y="108"/>
                  </a:lnTo>
                  <a:lnTo>
                    <a:pt x="175" y="104"/>
                  </a:lnTo>
                  <a:lnTo>
                    <a:pt x="178" y="100"/>
                  </a:lnTo>
                  <a:lnTo>
                    <a:pt x="180" y="94"/>
                  </a:lnTo>
                  <a:lnTo>
                    <a:pt x="182" y="89"/>
                  </a:lnTo>
                  <a:lnTo>
                    <a:pt x="183" y="83"/>
                  </a:lnTo>
                  <a:lnTo>
                    <a:pt x="183" y="77"/>
                  </a:lnTo>
                  <a:lnTo>
                    <a:pt x="182" y="65"/>
                  </a:lnTo>
                  <a:lnTo>
                    <a:pt x="179" y="54"/>
                  </a:lnTo>
                  <a:lnTo>
                    <a:pt x="177" y="50"/>
                  </a:lnTo>
                  <a:lnTo>
                    <a:pt x="174" y="44"/>
                  </a:lnTo>
                  <a:lnTo>
                    <a:pt x="172" y="41"/>
                  </a:lnTo>
                  <a:lnTo>
                    <a:pt x="169" y="37"/>
                  </a:lnTo>
                  <a:lnTo>
                    <a:pt x="164" y="34"/>
                  </a:lnTo>
                  <a:lnTo>
                    <a:pt x="160" y="30"/>
                  </a:lnTo>
                  <a:lnTo>
                    <a:pt x="155" y="28"/>
                  </a:lnTo>
                  <a:lnTo>
                    <a:pt x="149" y="26"/>
                  </a:lnTo>
                  <a:lnTo>
                    <a:pt x="137" y="24"/>
                  </a:lnTo>
                  <a:lnTo>
                    <a:pt x="123" y="23"/>
                  </a:lnTo>
                  <a:lnTo>
                    <a:pt x="26" y="23"/>
                  </a:lnTo>
                  <a:lnTo>
                    <a:pt x="26" y="131"/>
                  </a:lnTo>
                  <a:close/>
                  <a:moveTo>
                    <a:pt x="0" y="0"/>
                  </a:moveTo>
                  <a:lnTo>
                    <a:pt x="125" y="0"/>
                  </a:lnTo>
                  <a:lnTo>
                    <a:pt x="134" y="0"/>
                  </a:lnTo>
                  <a:lnTo>
                    <a:pt x="142" y="1"/>
                  </a:lnTo>
                  <a:lnTo>
                    <a:pt x="150" y="2"/>
                  </a:lnTo>
                  <a:lnTo>
                    <a:pt x="158" y="4"/>
                  </a:lnTo>
                  <a:lnTo>
                    <a:pt x="165" y="7"/>
                  </a:lnTo>
                  <a:lnTo>
                    <a:pt x="172" y="10"/>
                  </a:lnTo>
                  <a:lnTo>
                    <a:pt x="178" y="13"/>
                  </a:lnTo>
                  <a:lnTo>
                    <a:pt x="184" y="17"/>
                  </a:lnTo>
                  <a:lnTo>
                    <a:pt x="189" y="22"/>
                  </a:lnTo>
                  <a:lnTo>
                    <a:pt x="195" y="27"/>
                  </a:lnTo>
                  <a:lnTo>
                    <a:pt x="199" y="34"/>
                  </a:lnTo>
                  <a:lnTo>
                    <a:pt x="202" y="39"/>
                  </a:lnTo>
                  <a:lnTo>
                    <a:pt x="205" y="47"/>
                  </a:lnTo>
                  <a:lnTo>
                    <a:pt x="207" y="54"/>
                  </a:lnTo>
                  <a:lnTo>
                    <a:pt x="209" y="63"/>
                  </a:lnTo>
                  <a:lnTo>
                    <a:pt x="209" y="71"/>
                  </a:lnTo>
                  <a:lnTo>
                    <a:pt x="209" y="84"/>
                  </a:lnTo>
                  <a:lnTo>
                    <a:pt x="205" y="96"/>
                  </a:lnTo>
                  <a:lnTo>
                    <a:pt x="201" y="107"/>
                  </a:lnTo>
                  <a:lnTo>
                    <a:pt x="196" y="117"/>
                  </a:lnTo>
                  <a:lnTo>
                    <a:pt x="192" y="121"/>
                  </a:lnTo>
                  <a:lnTo>
                    <a:pt x="188" y="125"/>
                  </a:lnTo>
                  <a:lnTo>
                    <a:pt x="184" y="130"/>
                  </a:lnTo>
                  <a:lnTo>
                    <a:pt x="178" y="133"/>
                  </a:lnTo>
                  <a:lnTo>
                    <a:pt x="174" y="135"/>
                  </a:lnTo>
                  <a:lnTo>
                    <a:pt x="168" y="138"/>
                  </a:lnTo>
                  <a:lnTo>
                    <a:pt x="162" y="141"/>
                  </a:lnTo>
                  <a:lnTo>
                    <a:pt x="156" y="142"/>
                  </a:lnTo>
                  <a:lnTo>
                    <a:pt x="156" y="143"/>
                  </a:lnTo>
                  <a:lnTo>
                    <a:pt x="162" y="144"/>
                  </a:lnTo>
                  <a:lnTo>
                    <a:pt x="168" y="145"/>
                  </a:lnTo>
                  <a:lnTo>
                    <a:pt x="173" y="147"/>
                  </a:lnTo>
                  <a:lnTo>
                    <a:pt x="178" y="149"/>
                  </a:lnTo>
                  <a:lnTo>
                    <a:pt x="183" y="152"/>
                  </a:lnTo>
                  <a:lnTo>
                    <a:pt x="186" y="156"/>
                  </a:lnTo>
                  <a:lnTo>
                    <a:pt x="189" y="159"/>
                  </a:lnTo>
                  <a:lnTo>
                    <a:pt x="192" y="163"/>
                  </a:lnTo>
                  <a:lnTo>
                    <a:pt x="197" y="172"/>
                  </a:lnTo>
                  <a:lnTo>
                    <a:pt x="200" y="182"/>
                  </a:lnTo>
                  <a:lnTo>
                    <a:pt x="202" y="192"/>
                  </a:lnTo>
                  <a:lnTo>
                    <a:pt x="203" y="204"/>
                  </a:lnTo>
                  <a:lnTo>
                    <a:pt x="204" y="222"/>
                  </a:lnTo>
                  <a:lnTo>
                    <a:pt x="206" y="241"/>
                  </a:lnTo>
                  <a:lnTo>
                    <a:pt x="207" y="252"/>
                  </a:lnTo>
                  <a:lnTo>
                    <a:pt x="210" y="260"/>
                  </a:lnTo>
                  <a:lnTo>
                    <a:pt x="213" y="269"/>
                  </a:lnTo>
                  <a:lnTo>
                    <a:pt x="216" y="274"/>
                  </a:lnTo>
                  <a:lnTo>
                    <a:pt x="187" y="274"/>
                  </a:lnTo>
                  <a:lnTo>
                    <a:pt x="184" y="265"/>
                  </a:lnTo>
                  <a:lnTo>
                    <a:pt x="182" y="254"/>
                  </a:lnTo>
                  <a:lnTo>
                    <a:pt x="180" y="242"/>
                  </a:lnTo>
                  <a:lnTo>
                    <a:pt x="180" y="232"/>
                  </a:lnTo>
                  <a:lnTo>
                    <a:pt x="179" y="217"/>
                  </a:lnTo>
                  <a:lnTo>
                    <a:pt x="177" y="203"/>
                  </a:lnTo>
                  <a:lnTo>
                    <a:pt x="175" y="189"/>
                  </a:lnTo>
                  <a:lnTo>
                    <a:pt x="171" y="177"/>
                  </a:lnTo>
                  <a:lnTo>
                    <a:pt x="168" y="172"/>
                  </a:lnTo>
                  <a:lnTo>
                    <a:pt x="163" y="166"/>
                  </a:lnTo>
                  <a:lnTo>
                    <a:pt x="159" y="162"/>
                  </a:lnTo>
                  <a:lnTo>
                    <a:pt x="155" y="159"/>
                  </a:lnTo>
                  <a:lnTo>
                    <a:pt x="148" y="156"/>
                  </a:lnTo>
                  <a:lnTo>
                    <a:pt x="142" y="155"/>
                  </a:lnTo>
                  <a:lnTo>
                    <a:pt x="134" y="152"/>
                  </a:lnTo>
                  <a:lnTo>
                    <a:pt x="125" y="152"/>
                  </a:lnTo>
                  <a:lnTo>
                    <a:pt x="26" y="152"/>
                  </a:lnTo>
                  <a:lnTo>
                    <a:pt x="26" y="274"/>
                  </a:lnTo>
                  <a:lnTo>
                    <a:pt x="0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4" name="Freeform 99"/>
            <p:cNvSpPr>
              <a:spLocks noEditPoints="1"/>
            </p:cNvSpPr>
            <p:nvPr userDrawn="1"/>
          </p:nvSpPr>
          <p:spPr bwMode="auto">
            <a:xfrm>
              <a:off x="4562" y="3837"/>
              <a:ext cx="59" cy="70"/>
            </a:xfrm>
            <a:custGeom>
              <a:avLst/>
              <a:gdLst/>
              <a:ahLst/>
              <a:cxnLst>
                <a:cxn ang="0">
                  <a:pos x="151" y="78"/>
                </a:cxn>
                <a:cxn ang="0">
                  <a:pos x="146" y="59"/>
                </a:cxn>
                <a:cxn ang="0">
                  <a:pos x="139" y="48"/>
                </a:cxn>
                <a:cxn ang="0">
                  <a:pos x="132" y="38"/>
                </a:cxn>
                <a:cxn ang="0">
                  <a:pos x="122" y="30"/>
                </a:cxn>
                <a:cxn ang="0">
                  <a:pos x="110" y="24"/>
                </a:cxn>
                <a:cxn ang="0">
                  <a:pos x="97" y="21"/>
                </a:cxn>
                <a:cxn ang="0">
                  <a:pos x="83" y="21"/>
                </a:cxn>
                <a:cxn ang="0">
                  <a:pos x="69" y="24"/>
                </a:cxn>
                <a:cxn ang="0">
                  <a:pos x="58" y="30"/>
                </a:cxn>
                <a:cxn ang="0">
                  <a:pos x="49" y="38"/>
                </a:cxn>
                <a:cxn ang="0">
                  <a:pos x="37" y="53"/>
                </a:cxn>
                <a:cxn ang="0">
                  <a:pos x="27" y="78"/>
                </a:cxn>
                <a:cxn ang="0">
                  <a:pos x="153" y="92"/>
                </a:cxn>
                <a:cxn ang="0">
                  <a:pos x="26" y="126"/>
                </a:cxn>
                <a:cxn ang="0">
                  <a:pos x="30" y="146"/>
                </a:cxn>
                <a:cxn ang="0">
                  <a:pos x="37" y="158"/>
                </a:cxn>
                <a:cxn ang="0">
                  <a:pos x="44" y="170"/>
                </a:cxn>
                <a:cxn ang="0">
                  <a:pos x="54" y="179"/>
                </a:cxn>
                <a:cxn ang="0">
                  <a:pos x="67" y="186"/>
                </a:cxn>
                <a:cxn ang="0">
                  <a:pos x="82" y="189"/>
                </a:cxn>
                <a:cxn ang="0">
                  <a:pos x="103" y="189"/>
                </a:cxn>
                <a:cxn ang="0">
                  <a:pos x="123" y="182"/>
                </a:cxn>
                <a:cxn ang="0">
                  <a:pos x="138" y="169"/>
                </a:cxn>
                <a:cxn ang="0">
                  <a:pos x="149" y="150"/>
                </a:cxn>
                <a:cxn ang="0">
                  <a:pos x="176" y="140"/>
                </a:cxn>
                <a:cxn ang="0">
                  <a:pos x="165" y="170"/>
                </a:cxn>
                <a:cxn ang="0">
                  <a:pos x="158" y="182"/>
                </a:cxn>
                <a:cxn ang="0">
                  <a:pos x="148" y="192"/>
                </a:cxn>
                <a:cxn ang="0">
                  <a:pos x="137" y="200"/>
                </a:cxn>
                <a:cxn ang="0">
                  <a:pos x="123" y="206"/>
                </a:cxn>
                <a:cxn ang="0">
                  <a:pos x="108" y="209"/>
                </a:cxn>
                <a:cxn ang="0">
                  <a:pos x="90" y="210"/>
                </a:cxn>
                <a:cxn ang="0">
                  <a:pos x="68" y="208"/>
                </a:cxn>
                <a:cxn ang="0">
                  <a:pos x="50" y="202"/>
                </a:cxn>
                <a:cxn ang="0">
                  <a:pos x="33" y="193"/>
                </a:cxn>
                <a:cxn ang="0">
                  <a:pos x="22" y="180"/>
                </a:cxn>
                <a:cxn ang="0">
                  <a:pos x="12" y="163"/>
                </a:cxn>
                <a:cxn ang="0">
                  <a:pos x="5" y="146"/>
                </a:cxn>
                <a:cxn ang="0">
                  <a:pos x="2" y="127"/>
                </a:cxn>
                <a:cxn ang="0">
                  <a:pos x="0" y="105"/>
                </a:cxn>
                <a:cxn ang="0">
                  <a:pos x="2" y="86"/>
                </a:cxn>
                <a:cxn ang="0">
                  <a:pos x="5" y="67"/>
                </a:cxn>
                <a:cxn ang="0">
                  <a:pos x="12" y="49"/>
                </a:cxn>
                <a:cxn ang="0">
                  <a:pos x="22" y="34"/>
                </a:cxn>
                <a:cxn ang="0">
                  <a:pos x="33" y="20"/>
                </a:cxn>
                <a:cxn ang="0">
                  <a:pos x="50" y="10"/>
                </a:cxn>
                <a:cxn ang="0">
                  <a:pos x="68" y="3"/>
                </a:cxn>
                <a:cxn ang="0">
                  <a:pos x="90" y="0"/>
                </a:cxn>
                <a:cxn ang="0">
                  <a:pos x="112" y="3"/>
                </a:cxn>
                <a:cxn ang="0">
                  <a:pos x="131" y="10"/>
                </a:cxn>
                <a:cxn ang="0">
                  <a:pos x="146" y="21"/>
                </a:cxn>
                <a:cxn ang="0">
                  <a:pos x="159" y="35"/>
                </a:cxn>
                <a:cxn ang="0">
                  <a:pos x="167" y="52"/>
                </a:cxn>
                <a:cxn ang="0">
                  <a:pos x="174" y="71"/>
                </a:cxn>
                <a:cxn ang="0">
                  <a:pos x="177" y="91"/>
                </a:cxn>
                <a:cxn ang="0">
                  <a:pos x="177" y="112"/>
                </a:cxn>
              </a:cxnLst>
              <a:rect l="0" t="0" r="r" b="b"/>
              <a:pathLst>
                <a:path w="177" h="210">
                  <a:moveTo>
                    <a:pt x="153" y="92"/>
                  </a:moveTo>
                  <a:lnTo>
                    <a:pt x="151" y="78"/>
                  </a:lnTo>
                  <a:lnTo>
                    <a:pt x="148" y="65"/>
                  </a:lnTo>
                  <a:lnTo>
                    <a:pt x="146" y="59"/>
                  </a:lnTo>
                  <a:lnTo>
                    <a:pt x="143" y="53"/>
                  </a:lnTo>
                  <a:lnTo>
                    <a:pt x="139" y="48"/>
                  </a:lnTo>
                  <a:lnTo>
                    <a:pt x="136" y="42"/>
                  </a:lnTo>
                  <a:lnTo>
                    <a:pt x="132" y="38"/>
                  </a:lnTo>
                  <a:lnTo>
                    <a:pt x="126" y="34"/>
                  </a:lnTo>
                  <a:lnTo>
                    <a:pt x="122" y="30"/>
                  </a:lnTo>
                  <a:lnTo>
                    <a:pt x="117" y="27"/>
                  </a:lnTo>
                  <a:lnTo>
                    <a:pt x="110" y="24"/>
                  </a:lnTo>
                  <a:lnTo>
                    <a:pt x="104" y="22"/>
                  </a:lnTo>
                  <a:lnTo>
                    <a:pt x="97" y="21"/>
                  </a:lnTo>
                  <a:lnTo>
                    <a:pt x="90" y="21"/>
                  </a:lnTo>
                  <a:lnTo>
                    <a:pt x="83" y="21"/>
                  </a:lnTo>
                  <a:lnTo>
                    <a:pt x="76" y="22"/>
                  </a:lnTo>
                  <a:lnTo>
                    <a:pt x="69" y="24"/>
                  </a:lnTo>
                  <a:lnTo>
                    <a:pt x="64" y="27"/>
                  </a:lnTo>
                  <a:lnTo>
                    <a:pt x="58" y="30"/>
                  </a:lnTo>
                  <a:lnTo>
                    <a:pt x="53" y="34"/>
                  </a:lnTo>
                  <a:lnTo>
                    <a:pt x="49" y="38"/>
                  </a:lnTo>
                  <a:lnTo>
                    <a:pt x="44" y="42"/>
                  </a:lnTo>
                  <a:lnTo>
                    <a:pt x="37" y="53"/>
                  </a:lnTo>
                  <a:lnTo>
                    <a:pt x="31" y="65"/>
                  </a:lnTo>
                  <a:lnTo>
                    <a:pt x="27" y="78"/>
                  </a:lnTo>
                  <a:lnTo>
                    <a:pt x="25" y="92"/>
                  </a:lnTo>
                  <a:lnTo>
                    <a:pt x="153" y="92"/>
                  </a:lnTo>
                  <a:close/>
                  <a:moveTo>
                    <a:pt x="25" y="112"/>
                  </a:moveTo>
                  <a:lnTo>
                    <a:pt x="26" y="126"/>
                  </a:lnTo>
                  <a:lnTo>
                    <a:pt x="28" y="139"/>
                  </a:lnTo>
                  <a:lnTo>
                    <a:pt x="30" y="146"/>
                  </a:lnTo>
                  <a:lnTo>
                    <a:pt x="33" y="153"/>
                  </a:lnTo>
                  <a:lnTo>
                    <a:pt x="37" y="158"/>
                  </a:lnTo>
                  <a:lnTo>
                    <a:pt x="40" y="165"/>
                  </a:lnTo>
                  <a:lnTo>
                    <a:pt x="44" y="170"/>
                  </a:lnTo>
                  <a:lnTo>
                    <a:pt x="49" y="174"/>
                  </a:lnTo>
                  <a:lnTo>
                    <a:pt x="54" y="179"/>
                  </a:lnTo>
                  <a:lnTo>
                    <a:pt x="60" y="183"/>
                  </a:lnTo>
                  <a:lnTo>
                    <a:pt x="67" y="186"/>
                  </a:lnTo>
                  <a:lnTo>
                    <a:pt x="75" y="188"/>
                  </a:lnTo>
                  <a:lnTo>
                    <a:pt x="82" y="189"/>
                  </a:lnTo>
                  <a:lnTo>
                    <a:pt x="90" y="190"/>
                  </a:lnTo>
                  <a:lnTo>
                    <a:pt x="103" y="189"/>
                  </a:lnTo>
                  <a:lnTo>
                    <a:pt x="113" y="186"/>
                  </a:lnTo>
                  <a:lnTo>
                    <a:pt x="123" y="182"/>
                  </a:lnTo>
                  <a:lnTo>
                    <a:pt x="132" y="176"/>
                  </a:lnTo>
                  <a:lnTo>
                    <a:pt x="138" y="169"/>
                  </a:lnTo>
                  <a:lnTo>
                    <a:pt x="145" y="160"/>
                  </a:lnTo>
                  <a:lnTo>
                    <a:pt x="149" y="150"/>
                  </a:lnTo>
                  <a:lnTo>
                    <a:pt x="152" y="140"/>
                  </a:lnTo>
                  <a:lnTo>
                    <a:pt x="176" y="140"/>
                  </a:lnTo>
                  <a:lnTo>
                    <a:pt x="172" y="155"/>
                  </a:lnTo>
                  <a:lnTo>
                    <a:pt x="165" y="170"/>
                  </a:lnTo>
                  <a:lnTo>
                    <a:pt x="162" y="175"/>
                  </a:lnTo>
                  <a:lnTo>
                    <a:pt x="158" y="182"/>
                  </a:lnTo>
                  <a:lnTo>
                    <a:pt x="153" y="187"/>
                  </a:lnTo>
                  <a:lnTo>
                    <a:pt x="148" y="192"/>
                  </a:lnTo>
                  <a:lnTo>
                    <a:pt x="143" y="196"/>
                  </a:lnTo>
                  <a:lnTo>
                    <a:pt x="137" y="200"/>
                  </a:lnTo>
                  <a:lnTo>
                    <a:pt x="131" y="203"/>
                  </a:lnTo>
                  <a:lnTo>
                    <a:pt x="123" y="206"/>
                  </a:lnTo>
                  <a:lnTo>
                    <a:pt x="116" y="208"/>
                  </a:lnTo>
                  <a:lnTo>
                    <a:pt x="108" y="209"/>
                  </a:lnTo>
                  <a:lnTo>
                    <a:pt x="99" y="210"/>
                  </a:lnTo>
                  <a:lnTo>
                    <a:pt x="90" y="210"/>
                  </a:lnTo>
                  <a:lnTo>
                    <a:pt x="79" y="210"/>
                  </a:lnTo>
                  <a:lnTo>
                    <a:pt x="68" y="208"/>
                  </a:lnTo>
                  <a:lnTo>
                    <a:pt x="58" y="206"/>
                  </a:lnTo>
                  <a:lnTo>
                    <a:pt x="50" y="202"/>
                  </a:lnTo>
                  <a:lnTo>
                    <a:pt x="41" y="198"/>
                  </a:lnTo>
                  <a:lnTo>
                    <a:pt x="33" y="193"/>
                  </a:lnTo>
                  <a:lnTo>
                    <a:pt x="27" y="186"/>
                  </a:lnTo>
                  <a:lnTo>
                    <a:pt x="22" y="180"/>
                  </a:lnTo>
                  <a:lnTo>
                    <a:pt x="16" y="172"/>
                  </a:lnTo>
                  <a:lnTo>
                    <a:pt x="12" y="163"/>
                  </a:lnTo>
                  <a:lnTo>
                    <a:pt x="9" y="155"/>
                  </a:lnTo>
                  <a:lnTo>
                    <a:pt x="5" y="146"/>
                  </a:lnTo>
                  <a:lnTo>
                    <a:pt x="3" y="136"/>
                  </a:lnTo>
                  <a:lnTo>
                    <a:pt x="2" y="127"/>
                  </a:lnTo>
                  <a:lnTo>
                    <a:pt x="1" y="116"/>
                  </a:lnTo>
                  <a:lnTo>
                    <a:pt x="0" y="105"/>
                  </a:lnTo>
                  <a:lnTo>
                    <a:pt x="1" y="95"/>
                  </a:lnTo>
                  <a:lnTo>
                    <a:pt x="2" y="86"/>
                  </a:lnTo>
                  <a:lnTo>
                    <a:pt x="3" y="76"/>
                  </a:lnTo>
                  <a:lnTo>
                    <a:pt x="5" y="67"/>
                  </a:lnTo>
                  <a:lnTo>
                    <a:pt x="9" y="58"/>
                  </a:lnTo>
                  <a:lnTo>
                    <a:pt x="12" y="49"/>
                  </a:lnTo>
                  <a:lnTo>
                    <a:pt x="16" y="41"/>
                  </a:lnTo>
                  <a:lnTo>
                    <a:pt x="22" y="34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1" y="14"/>
                  </a:lnTo>
                  <a:lnTo>
                    <a:pt x="50" y="10"/>
                  </a:lnTo>
                  <a:lnTo>
                    <a:pt x="58" y="6"/>
                  </a:lnTo>
                  <a:lnTo>
                    <a:pt x="68" y="3"/>
                  </a:lnTo>
                  <a:lnTo>
                    <a:pt x="79" y="1"/>
                  </a:lnTo>
                  <a:lnTo>
                    <a:pt x="90" y="0"/>
                  </a:lnTo>
                  <a:lnTo>
                    <a:pt x="102" y="1"/>
                  </a:lnTo>
                  <a:lnTo>
                    <a:pt x="112" y="3"/>
                  </a:lnTo>
                  <a:lnTo>
                    <a:pt x="122" y="6"/>
                  </a:lnTo>
                  <a:lnTo>
                    <a:pt x="131" y="10"/>
                  </a:lnTo>
                  <a:lnTo>
                    <a:pt x="139" y="15"/>
                  </a:lnTo>
                  <a:lnTo>
                    <a:pt x="146" y="21"/>
                  </a:lnTo>
                  <a:lnTo>
                    <a:pt x="152" y="27"/>
                  </a:lnTo>
                  <a:lnTo>
                    <a:pt x="159" y="35"/>
                  </a:lnTo>
                  <a:lnTo>
                    <a:pt x="163" y="44"/>
                  </a:lnTo>
                  <a:lnTo>
                    <a:pt x="167" y="52"/>
                  </a:lnTo>
                  <a:lnTo>
                    <a:pt x="171" y="62"/>
                  </a:lnTo>
                  <a:lnTo>
                    <a:pt x="174" y="71"/>
                  </a:lnTo>
                  <a:lnTo>
                    <a:pt x="175" y="81"/>
                  </a:lnTo>
                  <a:lnTo>
                    <a:pt x="177" y="91"/>
                  </a:lnTo>
                  <a:lnTo>
                    <a:pt x="177" y="102"/>
                  </a:lnTo>
                  <a:lnTo>
                    <a:pt x="177" y="112"/>
                  </a:lnTo>
                  <a:lnTo>
                    <a:pt x="25" y="112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5" name="Freeform 100"/>
            <p:cNvSpPr>
              <a:spLocks noEditPoints="1"/>
            </p:cNvSpPr>
            <p:nvPr userDrawn="1"/>
          </p:nvSpPr>
          <p:spPr bwMode="auto">
            <a:xfrm>
              <a:off x="4632" y="3837"/>
              <a:ext cx="61" cy="93"/>
            </a:xfrm>
            <a:custGeom>
              <a:avLst/>
              <a:gdLst/>
              <a:ahLst/>
              <a:cxnLst>
                <a:cxn ang="0">
                  <a:pos x="84" y="21"/>
                </a:cxn>
                <a:cxn ang="0">
                  <a:pos x="68" y="25"/>
                </a:cxn>
                <a:cxn ang="0">
                  <a:pos x="54" y="32"/>
                </a:cxn>
                <a:cxn ang="0">
                  <a:pos x="43" y="40"/>
                </a:cxn>
                <a:cxn ang="0">
                  <a:pos x="35" y="52"/>
                </a:cxn>
                <a:cxn ang="0">
                  <a:pos x="30" y="66"/>
                </a:cxn>
                <a:cxn ang="0">
                  <a:pos x="24" y="89"/>
                </a:cxn>
                <a:cxn ang="0">
                  <a:pos x="24" y="121"/>
                </a:cxn>
                <a:cxn ang="0">
                  <a:pos x="30" y="143"/>
                </a:cxn>
                <a:cxn ang="0">
                  <a:pos x="36" y="157"/>
                </a:cxn>
                <a:cxn ang="0">
                  <a:pos x="44" y="169"/>
                </a:cxn>
                <a:cxn ang="0">
                  <a:pos x="55" y="179"/>
                </a:cxn>
                <a:cxn ang="0">
                  <a:pos x="69" y="186"/>
                </a:cxn>
                <a:cxn ang="0">
                  <a:pos x="85" y="189"/>
                </a:cxn>
                <a:cxn ang="0">
                  <a:pos x="102" y="189"/>
                </a:cxn>
                <a:cxn ang="0">
                  <a:pos x="117" y="186"/>
                </a:cxn>
                <a:cxn ang="0">
                  <a:pos x="129" y="179"/>
                </a:cxn>
                <a:cxn ang="0">
                  <a:pos x="139" y="169"/>
                </a:cxn>
                <a:cxn ang="0">
                  <a:pos x="148" y="157"/>
                </a:cxn>
                <a:cxn ang="0">
                  <a:pos x="153" y="143"/>
                </a:cxn>
                <a:cxn ang="0">
                  <a:pos x="158" y="121"/>
                </a:cxn>
                <a:cxn ang="0">
                  <a:pos x="158" y="90"/>
                </a:cxn>
                <a:cxn ang="0">
                  <a:pos x="153" y="67"/>
                </a:cxn>
                <a:cxn ang="0">
                  <a:pos x="148" y="54"/>
                </a:cxn>
                <a:cxn ang="0">
                  <a:pos x="139" y="42"/>
                </a:cxn>
                <a:cxn ang="0">
                  <a:pos x="129" y="33"/>
                </a:cxn>
                <a:cxn ang="0">
                  <a:pos x="117" y="25"/>
                </a:cxn>
                <a:cxn ang="0">
                  <a:pos x="102" y="21"/>
                </a:cxn>
                <a:cxn ang="0">
                  <a:pos x="0" y="6"/>
                </a:cxn>
                <a:cxn ang="0">
                  <a:pos x="22" y="44"/>
                </a:cxn>
                <a:cxn ang="0">
                  <a:pos x="28" y="34"/>
                </a:cxn>
                <a:cxn ang="0">
                  <a:pos x="42" y="19"/>
                </a:cxn>
                <a:cxn ang="0">
                  <a:pos x="60" y="7"/>
                </a:cxn>
                <a:cxn ang="0">
                  <a:pos x="82" y="1"/>
                </a:cxn>
                <a:cxn ang="0">
                  <a:pos x="104" y="1"/>
                </a:cxn>
                <a:cxn ang="0">
                  <a:pos x="125" y="6"/>
                </a:cxn>
                <a:cxn ang="0">
                  <a:pos x="141" y="13"/>
                </a:cxn>
                <a:cxn ang="0">
                  <a:pos x="155" y="25"/>
                </a:cxn>
                <a:cxn ang="0">
                  <a:pos x="166" y="39"/>
                </a:cxn>
                <a:cxn ang="0">
                  <a:pos x="175" y="57"/>
                </a:cxn>
                <a:cxn ang="0">
                  <a:pos x="180" y="75"/>
                </a:cxn>
                <a:cxn ang="0">
                  <a:pos x="182" y="95"/>
                </a:cxn>
                <a:cxn ang="0">
                  <a:pos x="182" y="116"/>
                </a:cxn>
                <a:cxn ang="0">
                  <a:pos x="180" y="136"/>
                </a:cxn>
                <a:cxn ang="0">
                  <a:pos x="175" y="155"/>
                </a:cxn>
                <a:cxn ang="0">
                  <a:pos x="166" y="172"/>
                </a:cxn>
                <a:cxn ang="0">
                  <a:pos x="155" y="186"/>
                </a:cxn>
                <a:cxn ang="0">
                  <a:pos x="141" y="198"/>
                </a:cxn>
                <a:cxn ang="0">
                  <a:pos x="125" y="206"/>
                </a:cxn>
                <a:cxn ang="0">
                  <a:pos x="104" y="210"/>
                </a:cxn>
                <a:cxn ang="0">
                  <a:pos x="83" y="210"/>
                </a:cxn>
                <a:cxn ang="0">
                  <a:pos x="62" y="204"/>
                </a:cxn>
                <a:cxn ang="0">
                  <a:pos x="44" y="194"/>
                </a:cxn>
                <a:cxn ang="0">
                  <a:pos x="30" y="177"/>
                </a:cxn>
                <a:cxn ang="0">
                  <a:pos x="24" y="167"/>
                </a:cxn>
                <a:cxn ang="0">
                  <a:pos x="0" y="278"/>
                </a:cxn>
              </a:cxnLst>
              <a:rect l="0" t="0" r="r" b="b"/>
              <a:pathLst>
                <a:path w="183" h="278">
                  <a:moveTo>
                    <a:pt x="94" y="21"/>
                  </a:moveTo>
                  <a:lnTo>
                    <a:pt x="84" y="21"/>
                  </a:lnTo>
                  <a:lnTo>
                    <a:pt x="75" y="23"/>
                  </a:lnTo>
                  <a:lnTo>
                    <a:pt x="68" y="25"/>
                  </a:lnTo>
                  <a:lnTo>
                    <a:pt x="60" y="27"/>
                  </a:lnTo>
                  <a:lnTo>
                    <a:pt x="54" y="32"/>
                  </a:lnTo>
                  <a:lnTo>
                    <a:pt x="48" y="36"/>
                  </a:lnTo>
                  <a:lnTo>
                    <a:pt x="43" y="40"/>
                  </a:lnTo>
                  <a:lnTo>
                    <a:pt x="38" y="47"/>
                  </a:lnTo>
                  <a:lnTo>
                    <a:pt x="35" y="52"/>
                  </a:lnTo>
                  <a:lnTo>
                    <a:pt x="32" y="59"/>
                  </a:lnTo>
                  <a:lnTo>
                    <a:pt x="30" y="66"/>
                  </a:lnTo>
                  <a:lnTo>
                    <a:pt x="28" y="74"/>
                  </a:lnTo>
                  <a:lnTo>
                    <a:pt x="24" y="89"/>
                  </a:lnTo>
                  <a:lnTo>
                    <a:pt x="24" y="105"/>
                  </a:lnTo>
                  <a:lnTo>
                    <a:pt x="24" y="121"/>
                  </a:lnTo>
                  <a:lnTo>
                    <a:pt x="28" y="136"/>
                  </a:lnTo>
                  <a:lnTo>
                    <a:pt x="30" y="143"/>
                  </a:lnTo>
                  <a:lnTo>
                    <a:pt x="33" y="150"/>
                  </a:lnTo>
                  <a:lnTo>
                    <a:pt x="36" y="157"/>
                  </a:lnTo>
                  <a:lnTo>
                    <a:pt x="39" y="163"/>
                  </a:lnTo>
                  <a:lnTo>
                    <a:pt x="44" y="169"/>
                  </a:lnTo>
                  <a:lnTo>
                    <a:pt x="49" y="174"/>
                  </a:lnTo>
                  <a:lnTo>
                    <a:pt x="55" y="179"/>
                  </a:lnTo>
                  <a:lnTo>
                    <a:pt x="61" y="183"/>
                  </a:lnTo>
                  <a:lnTo>
                    <a:pt x="69" y="186"/>
                  </a:lnTo>
                  <a:lnTo>
                    <a:pt x="76" y="188"/>
                  </a:lnTo>
                  <a:lnTo>
                    <a:pt x="85" y="189"/>
                  </a:lnTo>
                  <a:lnTo>
                    <a:pt x="94" y="190"/>
                  </a:lnTo>
                  <a:lnTo>
                    <a:pt x="102" y="189"/>
                  </a:lnTo>
                  <a:lnTo>
                    <a:pt x="110" y="188"/>
                  </a:lnTo>
                  <a:lnTo>
                    <a:pt x="117" y="186"/>
                  </a:lnTo>
                  <a:lnTo>
                    <a:pt x="124" y="183"/>
                  </a:lnTo>
                  <a:lnTo>
                    <a:pt x="129" y="179"/>
                  </a:lnTo>
                  <a:lnTo>
                    <a:pt x="135" y="174"/>
                  </a:lnTo>
                  <a:lnTo>
                    <a:pt x="139" y="169"/>
                  </a:lnTo>
                  <a:lnTo>
                    <a:pt x="143" y="163"/>
                  </a:lnTo>
                  <a:lnTo>
                    <a:pt x="148" y="157"/>
                  </a:lnTo>
                  <a:lnTo>
                    <a:pt x="151" y="150"/>
                  </a:lnTo>
                  <a:lnTo>
                    <a:pt x="153" y="143"/>
                  </a:lnTo>
                  <a:lnTo>
                    <a:pt x="155" y="136"/>
                  </a:lnTo>
                  <a:lnTo>
                    <a:pt x="158" y="121"/>
                  </a:lnTo>
                  <a:lnTo>
                    <a:pt x="158" y="105"/>
                  </a:lnTo>
                  <a:lnTo>
                    <a:pt x="158" y="90"/>
                  </a:lnTo>
                  <a:lnTo>
                    <a:pt x="155" y="75"/>
                  </a:lnTo>
                  <a:lnTo>
                    <a:pt x="153" y="67"/>
                  </a:lnTo>
                  <a:lnTo>
                    <a:pt x="151" y="61"/>
                  </a:lnTo>
                  <a:lnTo>
                    <a:pt x="148" y="54"/>
                  </a:lnTo>
                  <a:lnTo>
                    <a:pt x="143" y="48"/>
                  </a:lnTo>
                  <a:lnTo>
                    <a:pt x="139" y="42"/>
                  </a:lnTo>
                  <a:lnTo>
                    <a:pt x="135" y="37"/>
                  </a:lnTo>
                  <a:lnTo>
                    <a:pt x="129" y="33"/>
                  </a:lnTo>
                  <a:lnTo>
                    <a:pt x="124" y="28"/>
                  </a:lnTo>
                  <a:lnTo>
                    <a:pt x="117" y="25"/>
                  </a:lnTo>
                  <a:lnTo>
                    <a:pt x="110" y="23"/>
                  </a:lnTo>
                  <a:lnTo>
                    <a:pt x="102" y="21"/>
                  </a:lnTo>
                  <a:lnTo>
                    <a:pt x="94" y="21"/>
                  </a:lnTo>
                  <a:close/>
                  <a:moveTo>
                    <a:pt x="0" y="6"/>
                  </a:moveTo>
                  <a:lnTo>
                    <a:pt x="22" y="6"/>
                  </a:lnTo>
                  <a:lnTo>
                    <a:pt x="22" y="44"/>
                  </a:lnTo>
                  <a:lnTo>
                    <a:pt x="23" y="44"/>
                  </a:lnTo>
                  <a:lnTo>
                    <a:pt x="28" y="34"/>
                  </a:lnTo>
                  <a:lnTo>
                    <a:pt x="34" y="25"/>
                  </a:lnTo>
                  <a:lnTo>
                    <a:pt x="42" y="19"/>
                  </a:lnTo>
                  <a:lnTo>
                    <a:pt x="50" y="12"/>
                  </a:lnTo>
                  <a:lnTo>
                    <a:pt x="60" y="7"/>
                  </a:lnTo>
                  <a:lnTo>
                    <a:pt x="71" y="4"/>
                  </a:lnTo>
                  <a:lnTo>
                    <a:pt x="82" y="1"/>
                  </a:lnTo>
                  <a:lnTo>
                    <a:pt x="94" y="0"/>
                  </a:lnTo>
                  <a:lnTo>
                    <a:pt x="104" y="1"/>
                  </a:lnTo>
                  <a:lnTo>
                    <a:pt x="115" y="3"/>
                  </a:lnTo>
                  <a:lnTo>
                    <a:pt x="125" y="6"/>
                  </a:lnTo>
                  <a:lnTo>
                    <a:pt x="133" y="9"/>
                  </a:lnTo>
                  <a:lnTo>
                    <a:pt x="141" y="13"/>
                  </a:lnTo>
                  <a:lnTo>
                    <a:pt x="149" y="19"/>
                  </a:lnTo>
                  <a:lnTo>
                    <a:pt x="155" y="25"/>
                  </a:lnTo>
                  <a:lnTo>
                    <a:pt x="160" y="32"/>
                  </a:lnTo>
                  <a:lnTo>
                    <a:pt x="166" y="39"/>
                  </a:lnTo>
                  <a:lnTo>
                    <a:pt x="170" y="48"/>
                  </a:lnTo>
                  <a:lnTo>
                    <a:pt x="175" y="57"/>
                  </a:lnTo>
                  <a:lnTo>
                    <a:pt x="178" y="65"/>
                  </a:lnTo>
                  <a:lnTo>
                    <a:pt x="180" y="75"/>
                  </a:lnTo>
                  <a:lnTo>
                    <a:pt x="181" y="85"/>
                  </a:lnTo>
                  <a:lnTo>
                    <a:pt x="182" y="95"/>
                  </a:lnTo>
                  <a:lnTo>
                    <a:pt x="183" y="105"/>
                  </a:lnTo>
                  <a:lnTo>
                    <a:pt x="182" y="116"/>
                  </a:lnTo>
                  <a:lnTo>
                    <a:pt x="181" y="127"/>
                  </a:lnTo>
                  <a:lnTo>
                    <a:pt x="180" y="136"/>
                  </a:lnTo>
                  <a:lnTo>
                    <a:pt x="178" y="146"/>
                  </a:lnTo>
                  <a:lnTo>
                    <a:pt x="175" y="155"/>
                  </a:lnTo>
                  <a:lnTo>
                    <a:pt x="170" y="163"/>
                  </a:lnTo>
                  <a:lnTo>
                    <a:pt x="166" y="172"/>
                  </a:lnTo>
                  <a:lnTo>
                    <a:pt x="160" y="180"/>
                  </a:lnTo>
                  <a:lnTo>
                    <a:pt x="155" y="186"/>
                  </a:lnTo>
                  <a:lnTo>
                    <a:pt x="149" y="193"/>
                  </a:lnTo>
                  <a:lnTo>
                    <a:pt x="141" y="198"/>
                  </a:lnTo>
                  <a:lnTo>
                    <a:pt x="133" y="202"/>
                  </a:lnTo>
                  <a:lnTo>
                    <a:pt x="125" y="206"/>
                  </a:lnTo>
                  <a:lnTo>
                    <a:pt x="115" y="208"/>
                  </a:lnTo>
                  <a:lnTo>
                    <a:pt x="104" y="210"/>
                  </a:lnTo>
                  <a:lnTo>
                    <a:pt x="94" y="211"/>
                  </a:lnTo>
                  <a:lnTo>
                    <a:pt x="83" y="210"/>
                  </a:lnTo>
                  <a:lnTo>
                    <a:pt x="72" y="208"/>
                  </a:lnTo>
                  <a:lnTo>
                    <a:pt x="62" y="204"/>
                  </a:lnTo>
                  <a:lnTo>
                    <a:pt x="52" y="199"/>
                  </a:lnTo>
                  <a:lnTo>
                    <a:pt x="44" y="194"/>
                  </a:lnTo>
                  <a:lnTo>
                    <a:pt x="36" y="186"/>
                  </a:lnTo>
                  <a:lnTo>
                    <a:pt x="30" y="177"/>
                  </a:lnTo>
                  <a:lnTo>
                    <a:pt x="24" y="167"/>
                  </a:lnTo>
                  <a:lnTo>
                    <a:pt x="24" y="167"/>
                  </a:lnTo>
                  <a:lnTo>
                    <a:pt x="24" y="278"/>
                  </a:lnTo>
                  <a:lnTo>
                    <a:pt x="0" y="27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6" name="Freeform 101"/>
            <p:cNvSpPr>
              <a:spLocks/>
            </p:cNvSpPr>
            <p:nvPr userDrawn="1"/>
          </p:nvSpPr>
          <p:spPr bwMode="auto">
            <a:xfrm>
              <a:off x="4705" y="3839"/>
              <a:ext cx="54" cy="69"/>
            </a:xfrm>
            <a:custGeom>
              <a:avLst/>
              <a:gdLst/>
              <a:ahLst/>
              <a:cxnLst>
                <a:cxn ang="0">
                  <a:pos x="161" y="198"/>
                </a:cxn>
                <a:cxn ang="0">
                  <a:pos x="139" y="198"/>
                </a:cxn>
                <a:cxn ang="0">
                  <a:pos x="139" y="163"/>
                </a:cxn>
                <a:cxn ang="0">
                  <a:pos x="138" y="163"/>
                </a:cxn>
                <a:cxn ang="0">
                  <a:pos x="133" y="173"/>
                </a:cxn>
                <a:cxn ang="0">
                  <a:pos x="126" y="180"/>
                </a:cxn>
                <a:cxn ang="0">
                  <a:pos x="119" y="188"/>
                </a:cxn>
                <a:cxn ang="0">
                  <a:pos x="110" y="193"/>
                </a:cxn>
                <a:cxn ang="0">
                  <a:pos x="101" y="198"/>
                </a:cxn>
                <a:cxn ang="0">
                  <a:pos x="91" y="202"/>
                </a:cxn>
                <a:cxn ang="0">
                  <a:pos x="81" y="204"/>
                </a:cxn>
                <a:cxn ang="0">
                  <a:pos x="70" y="205"/>
                </a:cxn>
                <a:cxn ang="0">
                  <a:pos x="60" y="204"/>
                </a:cxn>
                <a:cxn ang="0">
                  <a:pos x="52" y="203"/>
                </a:cxn>
                <a:cxn ang="0">
                  <a:pos x="44" y="202"/>
                </a:cxn>
                <a:cxn ang="0">
                  <a:pos x="38" y="200"/>
                </a:cxn>
                <a:cxn ang="0">
                  <a:pos x="31" y="196"/>
                </a:cxn>
                <a:cxn ang="0">
                  <a:pos x="26" y="193"/>
                </a:cxn>
                <a:cxn ang="0">
                  <a:pos x="20" y="189"/>
                </a:cxn>
                <a:cxn ang="0">
                  <a:pos x="16" y="184"/>
                </a:cxn>
                <a:cxn ang="0">
                  <a:pos x="12" y="179"/>
                </a:cxn>
                <a:cxn ang="0">
                  <a:pos x="9" y="174"/>
                </a:cxn>
                <a:cxn ang="0">
                  <a:pos x="6" y="167"/>
                </a:cxn>
                <a:cxn ang="0">
                  <a:pos x="4" y="161"/>
                </a:cxn>
                <a:cxn ang="0">
                  <a:pos x="1" y="146"/>
                </a:cxn>
                <a:cxn ang="0">
                  <a:pos x="0" y="12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29"/>
                </a:cxn>
                <a:cxn ang="0">
                  <a:pos x="25" y="142"/>
                </a:cxn>
                <a:cxn ang="0">
                  <a:pos x="28" y="153"/>
                </a:cxn>
                <a:cxn ang="0">
                  <a:pos x="29" y="159"/>
                </a:cxn>
                <a:cxn ang="0">
                  <a:pos x="31" y="163"/>
                </a:cxn>
                <a:cxn ang="0">
                  <a:pos x="33" y="166"/>
                </a:cxn>
                <a:cxn ang="0">
                  <a:pos x="37" y="170"/>
                </a:cxn>
                <a:cxn ang="0">
                  <a:pos x="40" y="174"/>
                </a:cxn>
                <a:cxn ang="0">
                  <a:pos x="44" y="176"/>
                </a:cxn>
                <a:cxn ang="0">
                  <a:pos x="48" y="179"/>
                </a:cxn>
                <a:cxn ang="0">
                  <a:pos x="53" y="180"/>
                </a:cxn>
                <a:cxn ang="0">
                  <a:pos x="64" y="183"/>
                </a:cxn>
                <a:cxn ang="0">
                  <a:pos x="78" y="184"/>
                </a:cxn>
                <a:cxn ang="0">
                  <a:pos x="85" y="183"/>
                </a:cxn>
                <a:cxn ang="0">
                  <a:pos x="92" y="182"/>
                </a:cxn>
                <a:cxn ang="0">
                  <a:pos x="98" y="180"/>
                </a:cxn>
                <a:cxn ang="0">
                  <a:pos x="104" y="177"/>
                </a:cxn>
                <a:cxn ang="0">
                  <a:pos x="109" y="174"/>
                </a:cxn>
                <a:cxn ang="0">
                  <a:pos x="114" y="169"/>
                </a:cxn>
                <a:cxn ang="0">
                  <a:pos x="119" y="165"/>
                </a:cxn>
                <a:cxn ang="0">
                  <a:pos x="123" y="160"/>
                </a:cxn>
                <a:cxn ang="0">
                  <a:pos x="126" y="153"/>
                </a:cxn>
                <a:cxn ang="0">
                  <a:pos x="128" y="148"/>
                </a:cxn>
                <a:cxn ang="0">
                  <a:pos x="132" y="141"/>
                </a:cxn>
                <a:cxn ang="0">
                  <a:pos x="134" y="134"/>
                </a:cxn>
                <a:cxn ang="0">
                  <a:pos x="136" y="120"/>
                </a:cxn>
                <a:cxn ang="0">
                  <a:pos x="137" y="105"/>
                </a:cxn>
                <a:cxn ang="0">
                  <a:pos x="137" y="0"/>
                </a:cxn>
                <a:cxn ang="0">
                  <a:pos x="161" y="0"/>
                </a:cxn>
                <a:cxn ang="0">
                  <a:pos x="161" y="198"/>
                </a:cxn>
              </a:cxnLst>
              <a:rect l="0" t="0" r="r" b="b"/>
              <a:pathLst>
                <a:path w="161" h="205">
                  <a:moveTo>
                    <a:pt x="161" y="198"/>
                  </a:moveTo>
                  <a:lnTo>
                    <a:pt x="139" y="198"/>
                  </a:lnTo>
                  <a:lnTo>
                    <a:pt x="139" y="163"/>
                  </a:lnTo>
                  <a:lnTo>
                    <a:pt x="138" y="163"/>
                  </a:lnTo>
                  <a:lnTo>
                    <a:pt x="133" y="173"/>
                  </a:lnTo>
                  <a:lnTo>
                    <a:pt x="126" y="180"/>
                  </a:lnTo>
                  <a:lnTo>
                    <a:pt x="119" y="188"/>
                  </a:lnTo>
                  <a:lnTo>
                    <a:pt x="110" y="193"/>
                  </a:lnTo>
                  <a:lnTo>
                    <a:pt x="101" y="198"/>
                  </a:lnTo>
                  <a:lnTo>
                    <a:pt x="91" y="202"/>
                  </a:lnTo>
                  <a:lnTo>
                    <a:pt x="81" y="204"/>
                  </a:lnTo>
                  <a:lnTo>
                    <a:pt x="70" y="205"/>
                  </a:lnTo>
                  <a:lnTo>
                    <a:pt x="60" y="204"/>
                  </a:lnTo>
                  <a:lnTo>
                    <a:pt x="52" y="203"/>
                  </a:lnTo>
                  <a:lnTo>
                    <a:pt x="44" y="202"/>
                  </a:lnTo>
                  <a:lnTo>
                    <a:pt x="38" y="200"/>
                  </a:lnTo>
                  <a:lnTo>
                    <a:pt x="31" y="196"/>
                  </a:lnTo>
                  <a:lnTo>
                    <a:pt x="26" y="193"/>
                  </a:lnTo>
                  <a:lnTo>
                    <a:pt x="20" y="189"/>
                  </a:lnTo>
                  <a:lnTo>
                    <a:pt x="16" y="184"/>
                  </a:lnTo>
                  <a:lnTo>
                    <a:pt x="12" y="179"/>
                  </a:lnTo>
                  <a:lnTo>
                    <a:pt x="9" y="174"/>
                  </a:lnTo>
                  <a:lnTo>
                    <a:pt x="6" y="167"/>
                  </a:lnTo>
                  <a:lnTo>
                    <a:pt x="4" y="161"/>
                  </a:lnTo>
                  <a:lnTo>
                    <a:pt x="1" y="146"/>
                  </a:lnTo>
                  <a:lnTo>
                    <a:pt x="0" y="129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129"/>
                  </a:lnTo>
                  <a:lnTo>
                    <a:pt x="25" y="142"/>
                  </a:lnTo>
                  <a:lnTo>
                    <a:pt x="28" y="153"/>
                  </a:lnTo>
                  <a:lnTo>
                    <a:pt x="29" y="159"/>
                  </a:lnTo>
                  <a:lnTo>
                    <a:pt x="31" y="163"/>
                  </a:lnTo>
                  <a:lnTo>
                    <a:pt x="33" y="166"/>
                  </a:lnTo>
                  <a:lnTo>
                    <a:pt x="37" y="170"/>
                  </a:lnTo>
                  <a:lnTo>
                    <a:pt x="40" y="174"/>
                  </a:lnTo>
                  <a:lnTo>
                    <a:pt x="44" y="176"/>
                  </a:lnTo>
                  <a:lnTo>
                    <a:pt x="48" y="179"/>
                  </a:lnTo>
                  <a:lnTo>
                    <a:pt x="53" y="180"/>
                  </a:lnTo>
                  <a:lnTo>
                    <a:pt x="64" y="183"/>
                  </a:lnTo>
                  <a:lnTo>
                    <a:pt x="78" y="184"/>
                  </a:lnTo>
                  <a:lnTo>
                    <a:pt x="85" y="183"/>
                  </a:lnTo>
                  <a:lnTo>
                    <a:pt x="92" y="182"/>
                  </a:lnTo>
                  <a:lnTo>
                    <a:pt x="98" y="180"/>
                  </a:lnTo>
                  <a:lnTo>
                    <a:pt x="104" y="177"/>
                  </a:lnTo>
                  <a:lnTo>
                    <a:pt x="109" y="174"/>
                  </a:lnTo>
                  <a:lnTo>
                    <a:pt x="114" y="169"/>
                  </a:lnTo>
                  <a:lnTo>
                    <a:pt x="119" y="165"/>
                  </a:lnTo>
                  <a:lnTo>
                    <a:pt x="123" y="160"/>
                  </a:lnTo>
                  <a:lnTo>
                    <a:pt x="126" y="153"/>
                  </a:lnTo>
                  <a:lnTo>
                    <a:pt x="128" y="148"/>
                  </a:lnTo>
                  <a:lnTo>
                    <a:pt x="132" y="141"/>
                  </a:lnTo>
                  <a:lnTo>
                    <a:pt x="134" y="134"/>
                  </a:lnTo>
                  <a:lnTo>
                    <a:pt x="136" y="120"/>
                  </a:lnTo>
                  <a:lnTo>
                    <a:pt x="137" y="105"/>
                  </a:lnTo>
                  <a:lnTo>
                    <a:pt x="137" y="0"/>
                  </a:lnTo>
                  <a:lnTo>
                    <a:pt x="161" y="0"/>
                  </a:lnTo>
                  <a:lnTo>
                    <a:pt x="161" y="198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7" name="Freeform 102"/>
            <p:cNvSpPr>
              <a:spLocks noEditPoints="1"/>
            </p:cNvSpPr>
            <p:nvPr userDrawn="1"/>
          </p:nvSpPr>
          <p:spPr bwMode="auto">
            <a:xfrm>
              <a:off x="4774" y="3814"/>
              <a:ext cx="61" cy="94"/>
            </a:xfrm>
            <a:custGeom>
              <a:avLst/>
              <a:gdLst/>
              <a:ahLst/>
              <a:cxnLst>
                <a:cxn ang="0">
                  <a:pos x="86" y="91"/>
                </a:cxn>
                <a:cxn ang="0">
                  <a:pos x="69" y="95"/>
                </a:cxn>
                <a:cxn ang="0">
                  <a:pos x="55" y="103"/>
                </a:cxn>
                <a:cxn ang="0">
                  <a:pos x="44" y="112"/>
                </a:cxn>
                <a:cxn ang="0">
                  <a:pos x="37" y="124"/>
                </a:cxn>
                <a:cxn ang="0">
                  <a:pos x="30" y="137"/>
                </a:cxn>
                <a:cxn ang="0">
                  <a:pos x="26" y="160"/>
                </a:cxn>
                <a:cxn ang="0">
                  <a:pos x="26" y="191"/>
                </a:cxn>
                <a:cxn ang="0">
                  <a:pos x="30" y="213"/>
                </a:cxn>
                <a:cxn ang="0">
                  <a:pos x="37" y="227"/>
                </a:cxn>
                <a:cxn ang="0">
                  <a:pos x="44" y="239"/>
                </a:cxn>
                <a:cxn ang="0">
                  <a:pos x="55" y="249"/>
                </a:cxn>
                <a:cxn ang="0">
                  <a:pos x="69" y="256"/>
                </a:cxn>
                <a:cxn ang="0">
                  <a:pos x="86" y="259"/>
                </a:cxn>
                <a:cxn ang="0">
                  <a:pos x="103" y="259"/>
                </a:cxn>
                <a:cxn ang="0">
                  <a:pos x="118" y="256"/>
                </a:cxn>
                <a:cxn ang="0">
                  <a:pos x="130" y="249"/>
                </a:cxn>
                <a:cxn ang="0">
                  <a:pos x="140" y="239"/>
                </a:cxn>
                <a:cxn ang="0">
                  <a:pos x="148" y="227"/>
                </a:cxn>
                <a:cxn ang="0">
                  <a:pos x="154" y="213"/>
                </a:cxn>
                <a:cxn ang="0">
                  <a:pos x="159" y="191"/>
                </a:cxn>
                <a:cxn ang="0">
                  <a:pos x="159" y="160"/>
                </a:cxn>
                <a:cxn ang="0">
                  <a:pos x="154" y="137"/>
                </a:cxn>
                <a:cxn ang="0">
                  <a:pos x="148" y="124"/>
                </a:cxn>
                <a:cxn ang="0">
                  <a:pos x="140" y="112"/>
                </a:cxn>
                <a:cxn ang="0">
                  <a:pos x="130" y="103"/>
                </a:cxn>
                <a:cxn ang="0">
                  <a:pos x="118" y="95"/>
                </a:cxn>
                <a:cxn ang="0">
                  <a:pos x="103" y="91"/>
                </a:cxn>
                <a:cxn ang="0">
                  <a:pos x="0" y="0"/>
                </a:cxn>
                <a:cxn ang="0">
                  <a:pos x="25" y="114"/>
                </a:cxn>
                <a:cxn ang="0">
                  <a:pos x="30" y="104"/>
                </a:cxn>
                <a:cxn ang="0">
                  <a:pos x="44" y="88"/>
                </a:cxn>
                <a:cxn ang="0">
                  <a:pos x="63" y="77"/>
                </a:cxn>
                <a:cxn ang="0">
                  <a:pos x="83" y="71"/>
                </a:cxn>
                <a:cxn ang="0">
                  <a:pos x="105" y="71"/>
                </a:cxn>
                <a:cxn ang="0">
                  <a:pos x="126" y="76"/>
                </a:cxn>
                <a:cxn ang="0">
                  <a:pos x="142" y="83"/>
                </a:cxn>
                <a:cxn ang="0">
                  <a:pos x="156" y="95"/>
                </a:cxn>
                <a:cxn ang="0">
                  <a:pos x="167" y="109"/>
                </a:cxn>
                <a:cxn ang="0">
                  <a:pos x="175" y="127"/>
                </a:cxn>
                <a:cxn ang="0">
                  <a:pos x="181" y="145"/>
                </a:cxn>
                <a:cxn ang="0">
                  <a:pos x="184" y="165"/>
                </a:cxn>
                <a:cxn ang="0">
                  <a:pos x="184" y="186"/>
                </a:cxn>
                <a:cxn ang="0">
                  <a:pos x="181" y="206"/>
                </a:cxn>
                <a:cxn ang="0">
                  <a:pos x="175" y="225"/>
                </a:cxn>
                <a:cxn ang="0">
                  <a:pos x="167" y="242"/>
                </a:cxn>
                <a:cxn ang="0">
                  <a:pos x="156" y="256"/>
                </a:cxn>
                <a:cxn ang="0">
                  <a:pos x="142" y="268"/>
                </a:cxn>
                <a:cxn ang="0">
                  <a:pos x="126" y="276"/>
                </a:cxn>
                <a:cxn ang="0">
                  <a:pos x="105" y="280"/>
                </a:cxn>
                <a:cxn ang="0">
                  <a:pos x="82" y="280"/>
                </a:cxn>
                <a:cxn ang="0">
                  <a:pos x="61" y="273"/>
                </a:cxn>
                <a:cxn ang="0">
                  <a:pos x="42" y="263"/>
                </a:cxn>
                <a:cxn ang="0">
                  <a:pos x="28" y="246"/>
                </a:cxn>
                <a:cxn ang="0">
                  <a:pos x="23" y="237"/>
                </a:cxn>
                <a:cxn ang="0">
                  <a:pos x="0" y="274"/>
                </a:cxn>
              </a:cxnLst>
              <a:rect l="0" t="0" r="r" b="b"/>
              <a:pathLst>
                <a:path w="184" h="281">
                  <a:moveTo>
                    <a:pt x="94" y="91"/>
                  </a:moveTo>
                  <a:lnTo>
                    <a:pt x="86" y="91"/>
                  </a:lnTo>
                  <a:lnTo>
                    <a:pt x="77" y="93"/>
                  </a:lnTo>
                  <a:lnTo>
                    <a:pt x="69" y="95"/>
                  </a:lnTo>
                  <a:lnTo>
                    <a:pt x="62" y="98"/>
                  </a:lnTo>
                  <a:lnTo>
                    <a:pt x="55" y="103"/>
                  </a:lnTo>
                  <a:lnTo>
                    <a:pt x="50" y="107"/>
                  </a:lnTo>
                  <a:lnTo>
                    <a:pt x="44" y="112"/>
                  </a:lnTo>
                  <a:lnTo>
                    <a:pt x="40" y="118"/>
                  </a:lnTo>
                  <a:lnTo>
                    <a:pt x="37" y="124"/>
                  </a:lnTo>
                  <a:lnTo>
                    <a:pt x="34" y="131"/>
                  </a:lnTo>
                  <a:lnTo>
                    <a:pt x="30" y="137"/>
                  </a:lnTo>
                  <a:lnTo>
                    <a:pt x="28" y="145"/>
                  </a:lnTo>
                  <a:lnTo>
                    <a:pt x="26" y="160"/>
                  </a:lnTo>
                  <a:lnTo>
                    <a:pt x="25" y="175"/>
                  </a:lnTo>
                  <a:lnTo>
                    <a:pt x="26" y="191"/>
                  </a:lnTo>
                  <a:lnTo>
                    <a:pt x="28" y="206"/>
                  </a:lnTo>
                  <a:lnTo>
                    <a:pt x="30" y="213"/>
                  </a:lnTo>
                  <a:lnTo>
                    <a:pt x="34" y="220"/>
                  </a:lnTo>
                  <a:lnTo>
                    <a:pt x="37" y="227"/>
                  </a:lnTo>
                  <a:lnTo>
                    <a:pt x="40" y="233"/>
                  </a:lnTo>
                  <a:lnTo>
                    <a:pt x="44" y="239"/>
                  </a:lnTo>
                  <a:lnTo>
                    <a:pt x="50" y="244"/>
                  </a:lnTo>
                  <a:lnTo>
                    <a:pt x="55" y="249"/>
                  </a:lnTo>
                  <a:lnTo>
                    <a:pt x="62" y="253"/>
                  </a:lnTo>
                  <a:lnTo>
                    <a:pt x="69" y="256"/>
                  </a:lnTo>
                  <a:lnTo>
                    <a:pt x="77" y="258"/>
                  </a:lnTo>
                  <a:lnTo>
                    <a:pt x="86" y="259"/>
                  </a:lnTo>
                  <a:lnTo>
                    <a:pt x="94" y="260"/>
                  </a:lnTo>
                  <a:lnTo>
                    <a:pt x="103" y="259"/>
                  </a:lnTo>
                  <a:lnTo>
                    <a:pt x="110" y="258"/>
                  </a:lnTo>
                  <a:lnTo>
                    <a:pt x="118" y="256"/>
                  </a:lnTo>
                  <a:lnTo>
                    <a:pt x="124" y="253"/>
                  </a:lnTo>
                  <a:lnTo>
                    <a:pt x="130" y="249"/>
                  </a:lnTo>
                  <a:lnTo>
                    <a:pt x="135" y="244"/>
                  </a:lnTo>
                  <a:lnTo>
                    <a:pt x="140" y="239"/>
                  </a:lnTo>
                  <a:lnTo>
                    <a:pt x="144" y="233"/>
                  </a:lnTo>
                  <a:lnTo>
                    <a:pt x="148" y="227"/>
                  </a:lnTo>
                  <a:lnTo>
                    <a:pt x="151" y="220"/>
                  </a:lnTo>
                  <a:lnTo>
                    <a:pt x="154" y="213"/>
                  </a:lnTo>
                  <a:lnTo>
                    <a:pt x="156" y="206"/>
                  </a:lnTo>
                  <a:lnTo>
                    <a:pt x="159" y="191"/>
                  </a:lnTo>
                  <a:lnTo>
                    <a:pt x="159" y="175"/>
                  </a:lnTo>
                  <a:lnTo>
                    <a:pt x="159" y="160"/>
                  </a:lnTo>
                  <a:lnTo>
                    <a:pt x="156" y="145"/>
                  </a:lnTo>
                  <a:lnTo>
                    <a:pt x="154" y="137"/>
                  </a:lnTo>
                  <a:lnTo>
                    <a:pt x="151" y="131"/>
                  </a:lnTo>
                  <a:lnTo>
                    <a:pt x="148" y="124"/>
                  </a:lnTo>
                  <a:lnTo>
                    <a:pt x="144" y="118"/>
                  </a:lnTo>
                  <a:lnTo>
                    <a:pt x="140" y="112"/>
                  </a:lnTo>
                  <a:lnTo>
                    <a:pt x="135" y="107"/>
                  </a:lnTo>
                  <a:lnTo>
                    <a:pt x="130" y="103"/>
                  </a:lnTo>
                  <a:lnTo>
                    <a:pt x="124" y="98"/>
                  </a:lnTo>
                  <a:lnTo>
                    <a:pt x="118" y="95"/>
                  </a:lnTo>
                  <a:lnTo>
                    <a:pt x="110" y="93"/>
                  </a:lnTo>
                  <a:lnTo>
                    <a:pt x="103" y="91"/>
                  </a:lnTo>
                  <a:lnTo>
                    <a:pt x="94" y="91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114"/>
                  </a:lnTo>
                  <a:lnTo>
                    <a:pt x="26" y="114"/>
                  </a:lnTo>
                  <a:lnTo>
                    <a:pt x="30" y="104"/>
                  </a:lnTo>
                  <a:lnTo>
                    <a:pt x="37" y="95"/>
                  </a:lnTo>
                  <a:lnTo>
                    <a:pt x="44" y="88"/>
                  </a:lnTo>
                  <a:lnTo>
                    <a:pt x="53" y="81"/>
                  </a:lnTo>
                  <a:lnTo>
                    <a:pt x="63" y="77"/>
                  </a:lnTo>
                  <a:lnTo>
                    <a:pt x="73" y="74"/>
                  </a:lnTo>
                  <a:lnTo>
                    <a:pt x="83" y="71"/>
                  </a:lnTo>
                  <a:lnTo>
                    <a:pt x="94" y="70"/>
                  </a:lnTo>
                  <a:lnTo>
                    <a:pt x="105" y="71"/>
                  </a:lnTo>
                  <a:lnTo>
                    <a:pt x="116" y="73"/>
                  </a:lnTo>
                  <a:lnTo>
                    <a:pt x="126" y="76"/>
                  </a:lnTo>
                  <a:lnTo>
                    <a:pt x="134" y="79"/>
                  </a:lnTo>
                  <a:lnTo>
                    <a:pt x="142" y="83"/>
                  </a:lnTo>
                  <a:lnTo>
                    <a:pt x="149" y="89"/>
                  </a:lnTo>
                  <a:lnTo>
                    <a:pt x="156" y="95"/>
                  </a:lnTo>
                  <a:lnTo>
                    <a:pt x="162" y="102"/>
                  </a:lnTo>
                  <a:lnTo>
                    <a:pt x="167" y="109"/>
                  </a:lnTo>
                  <a:lnTo>
                    <a:pt x="171" y="118"/>
                  </a:lnTo>
                  <a:lnTo>
                    <a:pt x="175" y="127"/>
                  </a:lnTo>
                  <a:lnTo>
                    <a:pt x="178" y="135"/>
                  </a:lnTo>
                  <a:lnTo>
                    <a:pt x="181" y="145"/>
                  </a:lnTo>
                  <a:lnTo>
                    <a:pt x="183" y="155"/>
                  </a:lnTo>
                  <a:lnTo>
                    <a:pt x="184" y="165"/>
                  </a:lnTo>
                  <a:lnTo>
                    <a:pt x="184" y="175"/>
                  </a:lnTo>
                  <a:lnTo>
                    <a:pt x="184" y="186"/>
                  </a:lnTo>
                  <a:lnTo>
                    <a:pt x="183" y="197"/>
                  </a:lnTo>
                  <a:lnTo>
                    <a:pt x="181" y="206"/>
                  </a:lnTo>
                  <a:lnTo>
                    <a:pt x="178" y="216"/>
                  </a:lnTo>
                  <a:lnTo>
                    <a:pt x="175" y="225"/>
                  </a:lnTo>
                  <a:lnTo>
                    <a:pt x="171" y="233"/>
                  </a:lnTo>
                  <a:lnTo>
                    <a:pt x="167" y="242"/>
                  </a:lnTo>
                  <a:lnTo>
                    <a:pt x="162" y="250"/>
                  </a:lnTo>
                  <a:lnTo>
                    <a:pt x="156" y="256"/>
                  </a:lnTo>
                  <a:lnTo>
                    <a:pt x="149" y="263"/>
                  </a:lnTo>
                  <a:lnTo>
                    <a:pt x="142" y="268"/>
                  </a:lnTo>
                  <a:lnTo>
                    <a:pt x="134" y="272"/>
                  </a:lnTo>
                  <a:lnTo>
                    <a:pt x="126" y="276"/>
                  </a:lnTo>
                  <a:lnTo>
                    <a:pt x="116" y="278"/>
                  </a:lnTo>
                  <a:lnTo>
                    <a:pt x="105" y="280"/>
                  </a:lnTo>
                  <a:lnTo>
                    <a:pt x="94" y="281"/>
                  </a:lnTo>
                  <a:lnTo>
                    <a:pt x="82" y="280"/>
                  </a:lnTo>
                  <a:lnTo>
                    <a:pt x="71" y="278"/>
                  </a:lnTo>
                  <a:lnTo>
                    <a:pt x="61" y="273"/>
                  </a:lnTo>
                  <a:lnTo>
                    <a:pt x="51" y="269"/>
                  </a:lnTo>
                  <a:lnTo>
                    <a:pt x="42" y="263"/>
                  </a:lnTo>
                  <a:lnTo>
                    <a:pt x="35" y="255"/>
                  </a:lnTo>
                  <a:lnTo>
                    <a:pt x="28" y="246"/>
                  </a:lnTo>
                  <a:lnTo>
                    <a:pt x="24" y="237"/>
                  </a:lnTo>
                  <a:lnTo>
                    <a:pt x="23" y="237"/>
                  </a:lnTo>
                  <a:lnTo>
                    <a:pt x="23" y="274"/>
                  </a:lnTo>
                  <a:lnTo>
                    <a:pt x="0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8" name="Rectangle 103"/>
            <p:cNvSpPr>
              <a:spLocks noChangeArrowheads="1"/>
            </p:cNvSpPr>
            <p:nvPr userDrawn="1"/>
          </p:nvSpPr>
          <p:spPr bwMode="auto">
            <a:xfrm>
              <a:off x="4848" y="3814"/>
              <a:ext cx="8" cy="91"/>
            </a:xfrm>
            <a:prstGeom prst="rect">
              <a:avLst/>
            </a:prstGeom>
            <a:solidFill>
              <a:srgbClr val="7977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19" name="Freeform 104"/>
            <p:cNvSpPr>
              <a:spLocks noEditPoints="1"/>
            </p:cNvSpPr>
            <p:nvPr userDrawn="1"/>
          </p:nvSpPr>
          <p:spPr bwMode="auto">
            <a:xfrm>
              <a:off x="4872" y="3814"/>
              <a:ext cx="8" cy="9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4" y="76"/>
                </a:cxn>
                <a:cxn ang="0">
                  <a:pos x="24" y="274"/>
                </a:cxn>
                <a:cxn ang="0">
                  <a:pos x="0" y="274"/>
                </a:cxn>
                <a:cxn ang="0">
                  <a:pos x="0" y="7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9"/>
                </a:cxn>
                <a:cxn ang="0">
                  <a:pos x="0" y="39"/>
                </a:cxn>
                <a:cxn ang="0">
                  <a:pos x="0" y="0"/>
                </a:cxn>
              </a:cxnLst>
              <a:rect l="0" t="0" r="r" b="b"/>
              <a:pathLst>
                <a:path w="24" h="274">
                  <a:moveTo>
                    <a:pt x="0" y="76"/>
                  </a:moveTo>
                  <a:lnTo>
                    <a:pt x="24" y="76"/>
                  </a:lnTo>
                  <a:lnTo>
                    <a:pt x="24" y="274"/>
                  </a:lnTo>
                  <a:lnTo>
                    <a:pt x="0" y="274"/>
                  </a:lnTo>
                  <a:lnTo>
                    <a:pt x="0" y="76"/>
                  </a:lnTo>
                  <a:close/>
                  <a:moveTo>
                    <a:pt x="0" y="0"/>
                  </a:moveTo>
                  <a:lnTo>
                    <a:pt x="24" y="0"/>
                  </a:lnTo>
                  <a:lnTo>
                    <a:pt x="24" y="39"/>
                  </a:lnTo>
                  <a:lnTo>
                    <a:pt x="0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0" name="Freeform 105"/>
            <p:cNvSpPr>
              <a:spLocks/>
            </p:cNvSpPr>
            <p:nvPr userDrawn="1"/>
          </p:nvSpPr>
          <p:spPr bwMode="auto">
            <a:xfrm>
              <a:off x="4895" y="3814"/>
              <a:ext cx="58" cy="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" y="0"/>
                </a:cxn>
                <a:cxn ang="0">
                  <a:pos x="25" y="172"/>
                </a:cxn>
                <a:cxn ang="0">
                  <a:pos x="134" y="76"/>
                </a:cxn>
                <a:cxn ang="0">
                  <a:pos x="166" y="76"/>
                </a:cxn>
                <a:cxn ang="0">
                  <a:pos x="82" y="149"/>
                </a:cxn>
                <a:cxn ang="0">
                  <a:pos x="173" y="274"/>
                </a:cxn>
                <a:cxn ang="0">
                  <a:pos x="143" y="274"/>
                </a:cxn>
                <a:cxn ang="0">
                  <a:pos x="64" y="166"/>
                </a:cxn>
                <a:cxn ang="0">
                  <a:pos x="25" y="199"/>
                </a:cxn>
                <a:cxn ang="0">
                  <a:pos x="25" y="274"/>
                </a:cxn>
                <a:cxn ang="0">
                  <a:pos x="0" y="274"/>
                </a:cxn>
                <a:cxn ang="0">
                  <a:pos x="0" y="0"/>
                </a:cxn>
              </a:cxnLst>
              <a:rect l="0" t="0" r="r" b="b"/>
              <a:pathLst>
                <a:path w="173" h="274">
                  <a:moveTo>
                    <a:pt x="0" y="0"/>
                  </a:moveTo>
                  <a:lnTo>
                    <a:pt x="25" y="0"/>
                  </a:lnTo>
                  <a:lnTo>
                    <a:pt x="25" y="172"/>
                  </a:lnTo>
                  <a:lnTo>
                    <a:pt x="134" y="76"/>
                  </a:lnTo>
                  <a:lnTo>
                    <a:pt x="166" y="76"/>
                  </a:lnTo>
                  <a:lnTo>
                    <a:pt x="82" y="149"/>
                  </a:lnTo>
                  <a:lnTo>
                    <a:pt x="173" y="274"/>
                  </a:lnTo>
                  <a:lnTo>
                    <a:pt x="143" y="274"/>
                  </a:lnTo>
                  <a:lnTo>
                    <a:pt x="64" y="166"/>
                  </a:lnTo>
                  <a:lnTo>
                    <a:pt x="25" y="199"/>
                  </a:lnTo>
                  <a:lnTo>
                    <a:pt x="25" y="274"/>
                  </a:lnTo>
                  <a:lnTo>
                    <a:pt x="0" y="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1" name="Freeform 106"/>
            <p:cNvSpPr>
              <a:spLocks noEditPoints="1"/>
            </p:cNvSpPr>
            <p:nvPr userDrawn="1"/>
          </p:nvSpPr>
          <p:spPr bwMode="auto">
            <a:xfrm>
              <a:off x="4956" y="3837"/>
              <a:ext cx="59" cy="70"/>
            </a:xfrm>
            <a:custGeom>
              <a:avLst/>
              <a:gdLst/>
              <a:ahLst/>
              <a:cxnLst>
                <a:cxn ang="0">
                  <a:pos x="151" y="78"/>
                </a:cxn>
                <a:cxn ang="0">
                  <a:pos x="144" y="59"/>
                </a:cxn>
                <a:cxn ang="0">
                  <a:pos x="138" y="48"/>
                </a:cxn>
                <a:cxn ang="0">
                  <a:pos x="130" y="38"/>
                </a:cxn>
                <a:cxn ang="0">
                  <a:pos x="121" y="30"/>
                </a:cxn>
                <a:cxn ang="0">
                  <a:pos x="109" y="24"/>
                </a:cxn>
                <a:cxn ang="0">
                  <a:pos x="96" y="21"/>
                </a:cxn>
                <a:cxn ang="0">
                  <a:pos x="82" y="21"/>
                </a:cxn>
                <a:cxn ang="0">
                  <a:pos x="69" y="24"/>
                </a:cxn>
                <a:cxn ang="0">
                  <a:pos x="57" y="30"/>
                </a:cxn>
                <a:cxn ang="0">
                  <a:pos x="47" y="38"/>
                </a:cxn>
                <a:cxn ang="0">
                  <a:pos x="35" y="53"/>
                </a:cxn>
                <a:cxn ang="0">
                  <a:pos x="26" y="78"/>
                </a:cxn>
                <a:cxn ang="0">
                  <a:pos x="152" y="92"/>
                </a:cxn>
                <a:cxn ang="0">
                  <a:pos x="25" y="126"/>
                </a:cxn>
                <a:cxn ang="0">
                  <a:pos x="30" y="146"/>
                </a:cxn>
                <a:cxn ang="0">
                  <a:pos x="35" y="158"/>
                </a:cxn>
                <a:cxn ang="0">
                  <a:pos x="43" y="170"/>
                </a:cxn>
                <a:cxn ang="0">
                  <a:pos x="54" y="179"/>
                </a:cxn>
                <a:cxn ang="0">
                  <a:pos x="66" y="186"/>
                </a:cxn>
                <a:cxn ang="0">
                  <a:pos x="81" y="189"/>
                </a:cxn>
                <a:cxn ang="0">
                  <a:pos x="101" y="189"/>
                </a:cxn>
                <a:cxn ang="0">
                  <a:pos x="122" y="182"/>
                </a:cxn>
                <a:cxn ang="0">
                  <a:pos x="138" y="169"/>
                </a:cxn>
                <a:cxn ang="0">
                  <a:pos x="148" y="150"/>
                </a:cxn>
                <a:cxn ang="0">
                  <a:pos x="176" y="140"/>
                </a:cxn>
                <a:cxn ang="0">
                  <a:pos x="165" y="170"/>
                </a:cxn>
                <a:cxn ang="0">
                  <a:pos x="156" y="182"/>
                </a:cxn>
                <a:cxn ang="0">
                  <a:pos x="148" y="192"/>
                </a:cxn>
                <a:cxn ang="0">
                  <a:pos x="136" y="200"/>
                </a:cxn>
                <a:cxn ang="0">
                  <a:pos x="123" y="206"/>
                </a:cxn>
                <a:cxn ang="0">
                  <a:pos x="107" y="209"/>
                </a:cxn>
                <a:cxn ang="0">
                  <a:pos x="89" y="210"/>
                </a:cxn>
                <a:cxn ang="0">
                  <a:pos x="67" y="208"/>
                </a:cxn>
                <a:cxn ang="0">
                  <a:pos x="48" y="202"/>
                </a:cxn>
                <a:cxn ang="0">
                  <a:pos x="33" y="193"/>
                </a:cxn>
                <a:cxn ang="0">
                  <a:pos x="20" y="180"/>
                </a:cxn>
                <a:cxn ang="0">
                  <a:pos x="12" y="163"/>
                </a:cxn>
                <a:cxn ang="0">
                  <a:pos x="5" y="146"/>
                </a:cxn>
                <a:cxn ang="0">
                  <a:pos x="1" y="127"/>
                </a:cxn>
                <a:cxn ang="0">
                  <a:pos x="0" y="105"/>
                </a:cxn>
                <a:cxn ang="0">
                  <a:pos x="1" y="86"/>
                </a:cxn>
                <a:cxn ang="0">
                  <a:pos x="5" y="67"/>
                </a:cxn>
                <a:cxn ang="0">
                  <a:pos x="12" y="49"/>
                </a:cxn>
                <a:cxn ang="0">
                  <a:pos x="20" y="34"/>
                </a:cxn>
                <a:cxn ang="0">
                  <a:pos x="33" y="20"/>
                </a:cxn>
                <a:cxn ang="0">
                  <a:pos x="48" y="10"/>
                </a:cxn>
                <a:cxn ang="0">
                  <a:pos x="67" y="3"/>
                </a:cxn>
                <a:cxn ang="0">
                  <a:pos x="89" y="0"/>
                </a:cxn>
                <a:cxn ang="0">
                  <a:pos x="111" y="3"/>
                </a:cxn>
                <a:cxn ang="0">
                  <a:pos x="129" y="10"/>
                </a:cxn>
                <a:cxn ang="0">
                  <a:pos x="146" y="21"/>
                </a:cxn>
                <a:cxn ang="0">
                  <a:pos x="157" y="35"/>
                </a:cxn>
                <a:cxn ang="0">
                  <a:pos x="166" y="52"/>
                </a:cxn>
                <a:cxn ang="0">
                  <a:pos x="173" y="71"/>
                </a:cxn>
                <a:cxn ang="0">
                  <a:pos x="176" y="91"/>
                </a:cxn>
                <a:cxn ang="0">
                  <a:pos x="176" y="112"/>
                </a:cxn>
              </a:cxnLst>
              <a:rect l="0" t="0" r="r" b="b"/>
              <a:pathLst>
                <a:path w="177" h="210">
                  <a:moveTo>
                    <a:pt x="152" y="92"/>
                  </a:moveTo>
                  <a:lnTo>
                    <a:pt x="151" y="78"/>
                  </a:lnTo>
                  <a:lnTo>
                    <a:pt x="148" y="65"/>
                  </a:lnTo>
                  <a:lnTo>
                    <a:pt x="144" y="59"/>
                  </a:lnTo>
                  <a:lnTo>
                    <a:pt x="142" y="53"/>
                  </a:lnTo>
                  <a:lnTo>
                    <a:pt x="138" y="48"/>
                  </a:lnTo>
                  <a:lnTo>
                    <a:pt x="135" y="42"/>
                  </a:lnTo>
                  <a:lnTo>
                    <a:pt x="130" y="38"/>
                  </a:lnTo>
                  <a:lnTo>
                    <a:pt x="126" y="34"/>
                  </a:lnTo>
                  <a:lnTo>
                    <a:pt x="121" y="30"/>
                  </a:lnTo>
                  <a:lnTo>
                    <a:pt x="115" y="27"/>
                  </a:lnTo>
                  <a:lnTo>
                    <a:pt x="109" y="24"/>
                  </a:lnTo>
                  <a:lnTo>
                    <a:pt x="103" y="22"/>
                  </a:lnTo>
                  <a:lnTo>
                    <a:pt x="96" y="21"/>
                  </a:lnTo>
                  <a:lnTo>
                    <a:pt x="89" y="21"/>
                  </a:lnTo>
                  <a:lnTo>
                    <a:pt x="82" y="21"/>
                  </a:lnTo>
                  <a:lnTo>
                    <a:pt x="75" y="22"/>
                  </a:lnTo>
                  <a:lnTo>
                    <a:pt x="69" y="24"/>
                  </a:lnTo>
                  <a:lnTo>
                    <a:pt x="62" y="27"/>
                  </a:lnTo>
                  <a:lnTo>
                    <a:pt x="57" y="30"/>
                  </a:lnTo>
                  <a:lnTo>
                    <a:pt x="52" y="34"/>
                  </a:lnTo>
                  <a:lnTo>
                    <a:pt x="47" y="38"/>
                  </a:lnTo>
                  <a:lnTo>
                    <a:pt x="43" y="42"/>
                  </a:lnTo>
                  <a:lnTo>
                    <a:pt x="35" y="53"/>
                  </a:lnTo>
                  <a:lnTo>
                    <a:pt x="30" y="65"/>
                  </a:lnTo>
                  <a:lnTo>
                    <a:pt x="26" y="78"/>
                  </a:lnTo>
                  <a:lnTo>
                    <a:pt x="23" y="92"/>
                  </a:lnTo>
                  <a:lnTo>
                    <a:pt x="152" y="92"/>
                  </a:lnTo>
                  <a:close/>
                  <a:moveTo>
                    <a:pt x="23" y="112"/>
                  </a:moveTo>
                  <a:lnTo>
                    <a:pt x="25" y="126"/>
                  </a:lnTo>
                  <a:lnTo>
                    <a:pt x="28" y="139"/>
                  </a:lnTo>
                  <a:lnTo>
                    <a:pt x="30" y="146"/>
                  </a:lnTo>
                  <a:lnTo>
                    <a:pt x="32" y="153"/>
                  </a:lnTo>
                  <a:lnTo>
                    <a:pt x="35" y="158"/>
                  </a:lnTo>
                  <a:lnTo>
                    <a:pt x="39" y="165"/>
                  </a:lnTo>
                  <a:lnTo>
                    <a:pt x="43" y="170"/>
                  </a:lnTo>
                  <a:lnTo>
                    <a:pt x="48" y="174"/>
                  </a:lnTo>
                  <a:lnTo>
                    <a:pt x="54" y="179"/>
                  </a:lnTo>
                  <a:lnTo>
                    <a:pt x="59" y="183"/>
                  </a:lnTo>
                  <a:lnTo>
                    <a:pt x="66" y="186"/>
                  </a:lnTo>
                  <a:lnTo>
                    <a:pt x="73" y="188"/>
                  </a:lnTo>
                  <a:lnTo>
                    <a:pt x="81" y="189"/>
                  </a:lnTo>
                  <a:lnTo>
                    <a:pt x="89" y="190"/>
                  </a:lnTo>
                  <a:lnTo>
                    <a:pt x="101" y="189"/>
                  </a:lnTo>
                  <a:lnTo>
                    <a:pt x="113" y="186"/>
                  </a:lnTo>
                  <a:lnTo>
                    <a:pt x="122" y="182"/>
                  </a:lnTo>
                  <a:lnTo>
                    <a:pt x="130" y="176"/>
                  </a:lnTo>
                  <a:lnTo>
                    <a:pt x="138" y="169"/>
                  </a:lnTo>
                  <a:lnTo>
                    <a:pt x="143" y="160"/>
                  </a:lnTo>
                  <a:lnTo>
                    <a:pt x="148" y="150"/>
                  </a:lnTo>
                  <a:lnTo>
                    <a:pt x="151" y="140"/>
                  </a:lnTo>
                  <a:lnTo>
                    <a:pt x="176" y="140"/>
                  </a:lnTo>
                  <a:lnTo>
                    <a:pt x="170" y="155"/>
                  </a:lnTo>
                  <a:lnTo>
                    <a:pt x="165" y="170"/>
                  </a:lnTo>
                  <a:lnTo>
                    <a:pt x="161" y="175"/>
                  </a:lnTo>
                  <a:lnTo>
                    <a:pt x="156" y="182"/>
                  </a:lnTo>
                  <a:lnTo>
                    <a:pt x="152" y="187"/>
                  </a:lnTo>
                  <a:lnTo>
                    <a:pt x="148" y="192"/>
                  </a:lnTo>
                  <a:lnTo>
                    <a:pt x="142" y="196"/>
                  </a:lnTo>
                  <a:lnTo>
                    <a:pt x="136" y="200"/>
                  </a:lnTo>
                  <a:lnTo>
                    <a:pt x="129" y="203"/>
                  </a:lnTo>
                  <a:lnTo>
                    <a:pt x="123" y="206"/>
                  </a:lnTo>
                  <a:lnTo>
                    <a:pt x="115" y="208"/>
                  </a:lnTo>
                  <a:lnTo>
                    <a:pt x="107" y="209"/>
                  </a:lnTo>
                  <a:lnTo>
                    <a:pt x="98" y="210"/>
                  </a:lnTo>
                  <a:lnTo>
                    <a:pt x="89" y="210"/>
                  </a:lnTo>
                  <a:lnTo>
                    <a:pt x="77" y="210"/>
                  </a:lnTo>
                  <a:lnTo>
                    <a:pt x="67" y="208"/>
                  </a:lnTo>
                  <a:lnTo>
                    <a:pt x="57" y="206"/>
                  </a:lnTo>
                  <a:lnTo>
                    <a:pt x="48" y="202"/>
                  </a:lnTo>
                  <a:lnTo>
                    <a:pt x="41" y="198"/>
                  </a:lnTo>
                  <a:lnTo>
                    <a:pt x="33" y="193"/>
                  </a:lnTo>
                  <a:lnTo>
                    <a:pt x="27" y="186"/>
                  </a:lnTo>
                  <a:lnTo>
                    <a:pt x="20" y="180"/>
                  </a:lnTo>
                  <a:lnTo>
                    <a:pt x="16" y="172"/>
                  </a:lnTo>
                  <a:lnTo>
                    <a:pt x="12" y="163"/>
                  </a:lnTo>
                  <a:lnTo>
                    <a:pt x="7" y="155"/>
                  </a:lnTo>
                  <a:lnTo>
                    <a:pt x="5" y="146"/>
                  </a:lnTo>
                  <a:lnTo>
                    <a:pt x="2" y="136"/>
                  </a:lnTo>
                  <a:lnTo>
                    <a:pt x="1" y="127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1" y="86"/>
                  </a:lnTo>
                  <a:lnTo>
                    <a:pt x="2" y="76"/>
                  </a:lnTo>
                  <a:lnTo>
                    <a:pt x="5" y="67"/>
                  </a:lnTo>
                  <a:lnTo>
                    <a:pt x="7" y="58"/>
                  </a:lnTo>
                  <a:lnTo>
                    <a:pt x="12" y="49"/>
                  </a:lnTo>
                  <a:lnTo>
                    <a:pt x="16" y="41"/>
                  </a:lnTo>
                  <a:lnTo>
                    <a:pt x="20" y="34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1" y="14"/>
                  </a:lnTo>
                  <a:lnTo>
                    <a:pt x="48" y="10"/>
                  </a:lnTo>
                  <a:lnTo>
                    <a:pt x="57" y="6"/>
                  </a:lnTo>
                  <a:lnTo>
                    <a:pt x="67" y="3"/>
                  </a:lnTo>
                  <a:lnTo>
                    <a:pt x="77" y="1"/>
                  </a:lnTo>
                  <a:lnTo>
                    <a:pt x="89" y="0"/>
                  </a:lnTo>
                  <a:lnTo>
                    <a:pt x="100" y="1"/>
                  </a:lnTo>
                  <a:lnTo>
                    <a:pt x="111" y="3"/>
                  </a:lnTo>
                  <a:lnTo>
                    <a:pt x="121" y="6"/>
                  </a:lnTo>
                  <a:lnTo>
                    <a:pt x="129" y="10"/>
                  </a:lnTo>
                  <a:lnTo>
                    <a:pt x="138" y="15"/>
                  </a:lnTo>
                  <a:lnTo>
                    <a:pt x="146" y="21"/>
                  </a:lnTo>
                  <a:lnTo>
                    <a:pt x="152" y="27"/>
                  </a:lnTo>
                  <a:lnTo>
                    <a:pt x="157" y="35"/>
                  </a:lnTo>
                  <a:lnTo>
                    <a:pt x="162" y="44"/>
                  </a:lnTo>
                  <a:lnTo>
                    <a:pt x="166" y="52"/>
                  </a:lnTo>
                  <a:lnTo>
                    <a:pt x="169" y="62"/>
                  </a:lnTo>
                  <a:lnTo>
                    <a:pt x="173" y="71"/>
                  </a:lnTo>
                  <a:lnTo>
                    <a:pt x="175" y="81"/>
                  </a:lnTo>
                  <a:lnTo>
                    <a:pt x="176" y="91"/>
                  </a:lnTo>
                  <a:lnTo>
                    <a:pt x="177" y="102"/>
                  </a:lnTo>
                  <a:lnTo>
                    <a:pt x="176" y="112"/>
                  </a:lnTo>
                  <a:lnTo>
                    <a:pt x="23" y="112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2" name="Freeform 107"/>
            <p:cNvSpPr>
              <a:spLocks/>
            </p:cNvSpPr>
            <p:nvPr userDrawn="1"/>
          </p:nvSpPr>
          <p:spPr bwMode="auto">
            <a:xfrm>
              <a:off x="5058" y="3812"/>
              <a:ext cx="71" cy="96"/>
            </a:xfrm>
            <a:custGeom>
              <a:avLst/>
              <a:gdLst/>
              <a:ahLst/>
              <a:cxnLst>
                <a:cxn ang="0">
                  <a:pos x="27" y="208"/>
                </a:cxn>
                <a:cxn ang="0">
                  <a:pos x="36" y="232"/>
                </a:cxn>
                <a:cxn ang="0">
                  <a:pos x="52" y="247"/>
                </a:cxn>
                <a:cxn ang="0">
                  <a:pos x="73" y="258"/>
                </a:cxn>
                <a:cxn ang="0">
                  <a:pos x="116" y="263"/>
                </a:cxn>
                <a:cxn ang="0">
                  <a:pos x="152" y="256"/>
                </a:cxn>
                <a:cxn ang="0">
                  <a:pos x="173" y="243"/>
                </a:cxn>
                <a:cxn ang="0">
                  <a:pos x="184" y="228"/>
                </a:cxn>
                <a:cxn ang="0">
                  <a:pos x="188" y="207"/>
                </a:cxn>
                <a:cxn ang="0">
                  <a:pos x="186" y="192"/>
                </a:cxn>
                <a:cxn ang="0">
                  <a:pos x="170" y="174"/>
                </a:cxn>
                <a:cxn ang="0">
                  <a:pos x="142" y="161"/>
                </a:cxn>
                <a:cxn ang="0">
                  <a:pos x="59" y="139"/>
                </a:cxn>
                <a:cxn ang="0">
                  <a:pos x="29" y="123"/>
                </a:cxn>
                <a:cxn ang="0">
                  <a:pos x="17" y="110"/>
                </a:cxn>
                <a:cxn ang="0">
                  <a:pos x="10" y="92"/>
                </a:cxn>
                <a:cxn ang="0">
                  <a:pos x="10" y="66"/>
                </a:cxn>
                <a:cxn ang="0">
                  <a:pos x="19" y="41"/>
                </a:cxn>
                <a:cxn ang="0">
                  <a:pos x="33" y="22"/>
                </a:cxn>
                <a:cxn ang="0">
                  <a:pos x="57" y="7"/>
                </a:cxn>
                <a:cxn ang="0">
                  <a:pos x="90" y="0"/>
                </a:cxn>
                <a:cxn ang="0">
                  <a:pos x="124" y="1"/>
                </a:cxn>
                <a:cxn ang="0">
                  <a:pos x="152" y="7"/>
                </a:cxn>
                <a:cxn ang="0">
                  <a:pos x="175" y="21"/>
                </a:cxn>
                <a:cxn ang="0">
                  <a:pos x="193" y="40"/>
                </a:cxn>
                <a:cxn ang="0">
                  <a:pos x="204" y="65"/>
                </a:cxn>
                <a:cxn ang="0">
                  <a:pos x="179" y="85"/>
                </a:cxn>
                <a:cxn ang="0">
                  <a:pos x="174" y="63"/>
                </a:cxn>
                <a:cxn ang="0">
                  <a:pos x="165" y="46"/>
                </a:cxn>
                <a:cxn ang="0">
                  <a:pos x="151" y="34"/>
                </a:cxn>
                <a:cxn ang="0">
                  <a:pos x="132" y="26"/>
                </a:cxn>
                <a:cxn ang="0">
                  <a:pos x="91" y="22"/>
                </a:cxn>
                <a:cxn ang="0">
                  <a:pos x="57" y="33"/>
                </a:cxn>
                <a:cxn ang="0">
                  <a:pos x="44" y="45"/>
                </a:cxn>
                <a:cxn ang="0">
                  <a:pos x="37" y="62"/>
                </a:cxn>
                <a:cxn ang="0">
                  <a:pos x="36" y="85"/>
                </a:cxn>
                <a:cxn ang="0">
                  <a:pos x="48" y="105"/>
                </a:cxn>
                <a:cxn ang="0">
                  <a:pos x="69" y="116"/>
                </a:cxn>
                <a:cxn ang="0">
                  <a:pos x="158" y="139"/>
                </a:cxn>
                <a:cxn ang="0">
                  <a:pos x="194" y="159"/>
                </a:cxn>
                <a:cxn ang="0">
                  <a:pos x="206" y="173"/>
                </a:cxn>
                <a:cxn ang="0">
                  <a:pos x="213" y="192"/>
                </a:cxn>
                <a:cxn ang="0">
                  <a:pos x="214" y="216"/>
                </a:cxn>
                <a:cxn ang="0">
                  <a:pos x="207" y="241"/>
                </a:cxn>
                <a:cxn ang="0">
                  <a:pos x="193" y="260"/>
                </a:cxn>
                <a:cxn ang="0">
                  <a:pos x="168" y="276"/>
                </a:cxn>
                <a:cxn ang="0">
                  <a:pos x="127" y="285"/>
                </a:cxn>
                <a:cxn ang="0">
                  <a:pos x="87" y="284"/>
                </a:cxn>
                <a:cxn ang="0">
                  <a:pos x="56" y="276"/>
                </a:cxn>
                <a:cxn ang="0">
                  <a:pos x="30" y="262"/>
                </a:cxn>
                <a:cxn ang="0">
                  <a:pos x="11" y="242"/>
                </a:cxn>
                <a:cxn ang="0">
                  <a:pos x="2" y="213"/>
                </a:cxn>
                <a:cxn ang="0">
                  <a:pos x="26" y="190"/>
                </a:cxn>
              </a:cxnLst>
              <a:rect l="0" t="0" r="r" b="b"/>
              <a:pathLst>
                <a:path w="214" h="286">
                  <a:moveTo>
                    <a:pt x="26" y="190"/>
                  </a:moveTo>
                  <a:lnTo>
                    <a:pt x="26" y="200"/>
                  </a:lnTo>
                  <a:lnTo>
                    <a:pt x="27" y="208"/>
                  </a:lnTo>
                  <a:lnTo>
                    <a:pt x="30" y="217"/>
                  </a:lnTo>
                  <a:lnTo>
                    <a:pt x="33" y="224"/>
                  </a:lnTo>
                  <a:lnTo>
                    <a:pt x="36" y="232"/>
                  </a:lnTo>
                  <a:lnTo>
                    <a:pt x="42" y="237"/>
                  </a:lnTo>
                  <a:lnTo>
                    <a:pt x="46" y="243"/>
                  </a:lnTo>
                  <a:lnTo>
                    <a:pt x="52" y="247"/>
                  </a:lnTo>
                  <a:lnTo>
                    <a:pt x="59" y="251"/>
                  </a:lnTo>
                  <a:lnTo>
                    <a:pt x="65" y="255"/>
                  </a:lnTo>
                  <a:lnTo>
                    <a:pt x="73" y="258"/>
                  </a:lnTo>
                  <a:lnTo>
                    <a:pt x="80" y="260"/>
                  </a:lnTo>
                  <a:lnTo>
                    <a:pt x="98" y="262"/>
                  </a:lnTo>
                  <a:lnTo>
                    <a:pt x="116" y="263"/>
                  </a:lnTo>
                  <a:lnTo>
                    <a:pt x="128" y="262"/>
                  </a:lnTo>
                  <a:lnTo>
                    <a:pt x="140" y="260"/>
                  </a:lnTo>
                  <a:lnTo>
                    <a:pt x="152" y="256"/>
                  </a:lnTo>
                  <a:lnTo>
                    <a:pt x="164" y="250"/>
                  </a:lnTo>
                  <a:lnTo>
                    <a:pt x="169" y="247"/>
                  </a:lnTo>
                  <a:lnTo>
                    <a:pt x="173" y="243"/>
                  </a:lnTo>
                  <a:lnTo>
                    <a:pt x="178" y="238"/>
                  </a:lnTo>
                  <a:lnTo>
                    <a:pt x="182" y="233"/>
                  </a:lnTo>
                  <a:lnTo>
                    <a:pt x="184" y="228"/>
                  </a:lnTo>
                  <a:lnTo>
                    <a:pt x="187" y="221"/>
                  </a:lnTo>
                  <a:lnTo>
                    <a:pt x="188" y="215"/>
                  </a:lnTo>
                  <a:lnTo>
                    <a:pt x="188" y="207"/>
                  </a:lnTo>
                  <a:lnTo>
                    <a:pt x="188" y="202"/>
                  </a:lnTo>
                  <a:lnTo>
                    <a:pt x="187" y="196"/>
                  </a:lnTo>
                  <a:lnTo>
                    <a:pt x="186" y="192"/>
                  </a:lnTo>
                  <a:lnTo>
                    <a:pt x="184" y="188"/>
                  </a:lnTo>
                  <a:lnTo>
                    <a:pt x="178" y="180"/>
                  </a:lnTo>
                  <a:lnTo>
                    <a:pt x="170" y="174"/>
                  </a:lnTo>
                  <a:lnTo>
                    <a:pt x="161" y="168"/>
                  </a:lnTo>
                  <a:lnTo>
                    <a:pt x="152" y="164"/>
                  </a:lnTo>
                  <a:lnTo>
                    <a:pt x="142" y="161"/>
                  </a:lnTo>
                  <a:lnTo>
                    <a:pt x="132" y="157"/>
                  </a:lnTo>
                  <a:lnTo>
                    <a:pt x="71" y="142"/>
                  </a:lnTo>
                  <a:lnTo>
                    <a:pt x="59" y="139"/>
                  </a:lnTo>
                  <a:lnTo>
                    <a:pt x="48" y="135"/>
                  </a:lnTo>
                  <a:lnTo>
                    <a:pt x="37" y="129"/>
                  </a:lnTo>
                  <a:lnTo>
                    <a:pt x="29" y="123"/>
                  </a:lnTo>
                  <a:lnTo>
                    <a:pt x="24" y="119"/>
                  </a:lnTo>
                  <a:lnTo>
                    <a:pt x="20" y="114"/>
                  </a:lnTo>
                  <a:lnTo>
                    <a:pt x="17" y="110"/>
                  </a:lnTo>
                  <a:lnTo>
                    <a:pt x="15" y="105"/>
                  </a:lnTo>
                  <a:lnTo>
                    <a:pt x="12" y="98"/>
                  </a:lnTo>
                  <a:lnTo>
                    <a:pt x="10" y="92"/>
                  </a:lnTo>
                  <a:lnTo>
                    <a:pt x="9" y="84"/>
                  </a:lnTo>
                  <a:lnTo>
                    <a:pt x="9" y="76"/>
                  </a:lnTo>
                  <a:lnTo>
                    <a:pt x="10" y="66"/>
                  </a:lnTo>
                  <a:lnTo>
                    <a:pt x="13" y="54"/>
                  </a:lnTo>
                  <a:lnTo>
                    <a:pt x="16" y="47"/>
                  </a:lnTo>
                  <a:lnTo>
                    <a:pt x="19" y="41"/>
                  </a:lnTo>
                  <a:lnTo>
                    <a:pt x="23" y="34"/>
                  </a:lnTo>
                  <a:lnTo>
                    <a:pt x="27" y="28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8" y="12"/>
                  </a:lnTo>
                  <a:lnTo>
                    <a:pt x="57" y="7"/>
                  </a:lnTo>
                  <a:lnTo>
                    <a:pt x="66" y="4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4" y="0"/>
                  </a:lnTo>
                  <a:lnTo>
                    <a:pt x="114" y="0"/>
                  </a:lnTo>
                  <a:lnTo>
                    <a:pt x="124" y="1"/>
                  </a:lnTo>
                  <a:lnTo>
                    <a:pt x="133" y="2"/>
                  </a:lnTo>
                  <a:lnTo>
                    <a:pt x="143" y="5"/>
                  </a:lnTo>
                  <a:lnTo>
                    <a:pt x="152" y="7"/>
                  </a:lnTo>
                  <a:lnTo>
                    <a:pt x="160" y="12"/>
                  </a:lnTo>
                  <a:lnTo>
                    <a:pt x="168" y="16"/>
                  </a:lnTo>
                  <a:lnTo>
                    <a:pt x="175" y="21"/>
                  </a:lnTo>
                  <a:lnTo>
                    <a:pt x="182" y="27"/>
                  </a:lnTo>
                  <a:lnTo>
                    <a:pt x="187" y="33"/>
                  </a:lnTo>
                  <a:lnTo>
                    <a:pt x="193" y="40"/>
                  </a:lnTo>
                  <a:lnTo>
                    <a:pt x="197" y="47"/>
                  </a:lnTo>
                  <a:lnTo>
                    <a:pt x="200" y="56"/>
                  </a:lnTo>
                  <a:lnTo>
                    <a:pt x="204" y="65"/>
                  </a:lnTo>
                  <a:lnTo>
                    <a:pt x="205" y="74"/>
                  </a:lnTo>
                  <a:lnTo>
                    <a:pt x="206" y="85"/>
                  </a:lnTo>
                  <a:lnTo>
                    <a:pt x="179" y="85"/>
                  </a:lnTo>
                  <a:lnTo>
                    <a:pt x="179" y="78"/>
                  </a:lnTo>
                  <a:lnTo>
                    <a:pt x="177" y="70"/>
                  </a:lnTo>
                  <a:lnTo>
                    <a:pt x="174" y="63"/>
                  </a:lnTo>
                  <a:lnTo>
                    <a:pt x="172" y="57"/>
                  </a:lnTo>
                  <a:lnTo>
                    <a:pt x="169" y="52"/>
                  </a:lnTo>
                  <a:lnTo>
                    <a:pt x="165" y="46"/>
                  </a:lnTo>
                  <a:lnTo>
                    <a:pt x="160" y="42"/>
                  </a:lnTo>
                  <a:lnTo>
                    <a:pt x="156" y="38"/>
                  </a:lnTo>
                  <a:lnTo>
                    <a:pt x="151" y="34"/>
                  </a:lnTo>
                  <a:lnTo>
                    <a:pt x="144" y="31"/>
                  </a:lnTo>
                  <a:lnTo>
                    <a:pt x="139" y="28"/>
                  </a:lnTo>
                  <a:lnTo>
                    <a:pt x="132" y="26"/>
                  </a:lnTo>
                  <a:lnTo>
                    <a:pt x="118" y="22"/>
                  </a:lnTo>
                  <a:lnTo>
                    <a:pt x="104" y="21"/>
                  </a:lnTo>
                  <a:lnTo>
                    <a:pt x="91" y="22"/>
                  </a:lnTo>
                  <a:lnTo>
                    <a:pt x="78" y="25"/>
                  </a:lnTo>
                  <a:lnTo>
                    <a:pt x="66" y="28"/>
                  </a:lnTo>
                  <a:lnTo>
                    <a:pt x="57" y="33"/>
                  </a:lnTo>
                  <a:lnTo>
                    <a:pt x="52" y="38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2" y="51"/>
                  </a:lnTo>
                  <a:lnTo>
                    <a:pt x="38" y="56"/>
                  </a:lnTo>
                  <a:lnTo>
                    <a:pt x="37" y="62"/>
                  </a:lnTo>
                  <a:lnTo>
                    <a:pt x="36" y="69"/>
                  </a:lnTo>
                  <a:lnTo>
                    <a:pt x="35" y="76"/>
                  </a:lnTo>
                  <a:lnTo>
                    <a:pt x="36" y="85"/>
                  </a:lnTo>
                  <a:lnTo>
                    <a:pt x="38" y="93"/>
                  </a:lnTo>
                  <a:lnTo>
                    <a:pt x="43" y="99"/>
                  </a:lnTo>
                  <a:lnTo>
                    <a:pt x="48" y="105"/>
                  </a:lnTo>
                  <a:lnTo>
                    <a:pt x="53" y="110"/>
                  </a:lnTo>
                  <a:lnTo>
                    <a:pt x="61" y="113"/>
                  </a:lnTo>
                  <a:lnTo>
                    <a:pt x="69" y="116"/>
                  </a:lnTo>
                  <a:lnTo>
                    <a:pt x="77" y="119"/>
                  </a:lnTo>
                  <a:lnTo>
                    <a:pt x="144" y="135"/>
                  </a:lnTo>
                  <a:lnTo>
                    <a:pt x="158" y="139"/>
                  </a:lnTo>
                  <a:lnTo>
                    <a:pt x="171" y="144"/>
                  </a:lnTo>
                  <a:lnTo>
                    <a:pt x="183" y="150"/>
                  </a:lnTo>
                  <a:lnTo>
                    <a:pt x="194" y="159"/>
                  </a:lnTo>
                  <a:lnTo>
                    <a:pt x="198" y="163"/>
                  </a:lnTo>
                  <a:lnTo>
                    <a:pt x="202" y="167"/>
                  </a:lnTo>
                  <a:lnTo>
                    <a:pt x="206" y="173"/>
                  </a:lnTo>
                  <a:lnTo>
                    <a:pt x="209" y="178"/>
                  </a:lnTo>
                  <a:lnTo>
                    <a:pt x="211" y="184"/>
                  </a:lnTo>
                  <a:lnTo>
                    <a:pt x="213" y="192"/>
                  </a:lnTo>
                  <a:lnTo>
                    <a:pt x="214" y="198"/>
                  </a:lnTo>
                  <a:lnTo>
                    <a:pt x="214" y="207"/>
                  </a:lnTo>
                  <a:lnTo>
                    <a:pt x="214" y="216"/>
                  </a:lnTo>
                  <a:lnTo>
                    <a:pt x="212" y="228"/>
                  </a:lnTo>
                  <a:lnTo>
                    <a:pt x="210" y="233"/>
                  </a:lnTo>
                  <a:lnTo>
                    <a:pt x="207" y="241"/>
                  </a:lnTo>
                  <a:lnTo>
                    <a:pt x="204" y="247"/>
                  </a:lnTo>
                  <a:lnTo>
                    <a:pt x="199" y="254"/>
                  </a:lnTo>
                  <a:lnTo>
                    <a:pt x="193" y="260"/>
                  </a:lnTo>
                  <a:lnTo>
                    <a:pt x="186" y="265"/>
                  </a:lnTo>
                  <a:lnTo>
                    <a:pt x="178" y="271"/>
                  </a:lnTo>
                  <a:lnTo>
                    <a:pt x="168" y="276"/>
                  </a:lnTo>
                  <a:lnTo>
                    <a:pt x="156" y="279"/>
                  </a:lnTo>
                  <a:lnTo>
                    <a:pt x="142" y="283"/>
                  </a:lnTo>
                  <a:lnTo>
                    <a:pt x="127" y="285"/>
                  </a:lnTo>
                  <a:lnTo>
                    <a:pt x="110" y="286"/>
                  </a:lnTo>
                  <a:lnTo>
                    <a:pt x="98" y="285"/>
                  </a:lnTo>
                  <a:lnTo>
                    <a:pt x="87" y="284"/>
                  </a:lnTo>
                  <a:lnTo>
                    <a:pt x="75" y="283"/>
                  </a:lnTo>
                  <a:lnTo>
                    <a:pt x="65" y="279"/>
                  </a:lnTo>
                  <a:lnTo>
                    <a:pt x="56" y="276"/>
                  </a:lnTo>
                  <a:lnTo>
                    <a:pt x="46" y="273"/>
                  </a:lnTo>
                  <a:lnTo>
                    <a:pt x="37" y="268"/>
                  </a:lnTo>
                  <a:lnTo>
                    <a:pt x="30" y="262"/>
                  </a:lnTo>
                  <a:lnTo>
                    <a:pt x="23" y="256"/>
                  </a:lnTo>
                  <a:lnTo>
                    <a:pt x="17" y="249"/>
                  </a:lnTo>
                  <a:lnTo>
                    <a:pt x="11" y="242"/>
                  </a:lnTo>
                  <a:lnTo>
                    <a:pt x="7" y="233"/>
                  </a:lnTo>
                  <a:lnTo>
                    <a:pt x="4" y="223"/>
                  </a:lnTo>
                  <a:lnTo>
                    <a:pt x="2" y="213"/>
                  </a:lnTo>
                  <a:lnTo>
                    <a:pt x="0" y="202"/>
                  </a:lnTo>
                  <a:lnTo>
                    <a:pt x="0" y="190"/>
                  </a:lnTo>
                  <a:lnTo>
                    <a:pt x="26" y="19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3" name="Rectangle 108"/>
            <p:cNvSpPr>
              <a:spLocks noChangeArrowheads="1"/>
            </p:cNvSpPr>
            <p:nvPr userDrawn="1"/>
          </p:nvSpPr>
          <p:spPr bwMode="auto">
            <a:xfrm>
              <a:off x="5142" y="3814"/>
              <a:ext cx="8" cy="91"/>
            </a:xfrm>
            <a:prstGeom prst="rect">
              <a:avLst/>
            </a:prstGeom>
            <a:solidFill>
              <a:srgbClr val="7977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4" name="Freeform 109"/>
            <p:cNvSpPr>
              <a:spLocks noEditPoints="1"/>
            </p:cNvSpPr>
            <p:nvPr userDrawn="1"/>
          </p:nvSpPr>
          <p:spPr bwMode="auto">
            <a:xfrm>
              <a:off x="5162" y="3837"/>
              <a:ext cx="63" cy="71"/>
            </a:xfrm>
            <a:custGeom>
              <a:avLst/>
              <a:gdLst/>
              <a:ahLst/>
              <a:cxnLst>
                <a:cxn ang="0">
                  <a:pos x="24" y="121"/>
                </a:cxn>
                <a:cxn ang="0">
                  <a:pos x="31" y="144"/>
                </a:cxn>
                <a:cxn ang="0">
                  <a:pos x="42" y="163"/>
                </a:cxn>
                <a:cxn ang="0">
                  <a:pos x="57" y="179"/>
                </a:cxn>
                <a:cxn ang="0">
                  <a:pos x="77" y="188"/>
                </a:cxn>
                <a:cxn ang="0">
                  <a:pos x="102" y="189"/>
                </a:cxn>
                <a:cxn ang="0">
                  <a:pos x="124" y="183"/>
                </a:cxn>
                <a:cxn ang="0">
                  <a:pos x="141" y="169"/>
                </a:cxn>
                <a:cxn ang="0">
                  <a:pos x="153" y="150"/>
                </a:cxn>
                <a:cxn ang="0">
                  <a:pos x="161" y="129"/>
                </a:cxn>
                <a:cxn ang="0">
                  <a:pos x="163" y="105"/>
                </a:cxn>
                <a:cxn ang="0">
                  <a:pos x="161" y="82"/>
                </a:cxn>
                <a:cxn ang="0">
                  <a:pos x="153" y="61"/>
                </a:cxn>
                <a:cxn ang="0">
                  <a:pos x="141" y="41"/>
                </a:cxn>
                <a:cxn ang="0">
                  <a:pos x="124" y="28"/>
                </a:cxn>
                <a:cxn ang="0">
                  <a:pos x="102" y="21"/>
                </a:cxn>
                <a:cxn ang="0">
                  <a:pos x="77" y="23"/>
                </a:cxn>
                <a:cxn ang="0">
                  <a:pos x="57" y="32"/>
                </a:cxn>
                <a:cxn ang="0">
                  <a:pos x="42" y="48"/>
                </a:cxn>
                <a:cxn ang="0">
                  <a:pos x="31" y="67"/>
                </a:cxn>
                <a:cxn ang="0">
                  <a:pos x="24" y="90"/>
                </a:cxn>
                <a:cxn ang="0">
                  <a:pos x="188" y="105"/>
                </a:cxn>
                <a:cxn ang="0">
                  <a:pos x="184" y="136"/>
                </a:cxn>
                <a:cxn ang="0">
                  <a:pos x="174" y="163"/>
                </a:cxn>
                <a:cxn ang="0">
                  <a:pos x="156" y="186"/>
                </a:cxn>
                <a:cxn ang="0">
                  <a:pos x="134" y="202"/>
                </a:cxn>
                <a:cxn ang="0">
                  <a:pos x="104" y="210"/>
                </a:cxn>
                <a:cxn ang="0">
                  <a:pos x="72" y="209"/>
                </a:cxn>
                <a:cxn ang="0">
                  <a:pos x="45" y="198"/>
                </a:cxn>
                <a:cxn ang="0">
                  <a:pos x="24" y="180"/>
                </a:cxn>
                <a:cxn ang="0">
                  <a:pos x="9" y="155"/>
                </a:cxn>
                <a:cxn ang="0">
                  <a:pos x="1" y="127"/>
                </a:cxn>
                <a:cxn ang="0">
                  <a:pos x="0" y="95"/>
                </a:cxn>
                <a:cxn ang="0">
                  <a:pos x="6" y="65"/>
                </a:cxn>
                <a:cxn ang="0">
                  <a:pos x="18" y="39"/>
                </a:cxn>
                <a:cxn ang="0">
                  <a:pos x="37" y="19"/>
                </a:cxn>
                <a:cxn ang="0">
                  <a:pos x="62" y="6"/>
                </a:cxn>
                <a:cxn ang="0">
                  <a:pos x="94" y="0"/>
                </a:cxn>
                <a:cxn ang="0">
                  <a:pos x="125" y="6"/>
                </a:cxn>
                <a:cxn ang="0">
                  <a:pos x="150" y="19"/>
                </a:cxn>
                <a:cxn ang="0">
                  <a:pos x="168" y="39"/>
                </a:cxn>
                <a:cxn ang="0">
                  <a:pos x="181" y="65"/>
                </a:cxn>
                <a:cxn ang="0">
                  <a:pos x="187" y="95"/>
                </a:cxn>
              </a:cxnLst>
              <a:rect l="0" t="0" r="r" b="b"/>
              <a:pathLst>
                <a:path w="188" h="211">
                  <a:moveTo>
                    <a:pt x="23" y="105"/>
                  </a:moveTo>
                  <a:lnTo>
                    <a:pt x="24" y="114"/>
                  </a:lnTo>
                  <a:lnTo>
                    <a:pt x="24" y="121"/>
                  </a:lnTo>
                  <a:lnTo>
                    <a:pt x="27" y="129"/>
                  </a:lnTo>
                  <a:lnTo>
                    <a:pt x="29" y="136"/>
                  </a:lnTo>
                  <a:lnTo>
                    <a:pt x="31" y="144"/>
                  </a:lnTo>
                  <a:lnTo>
                    <a:pt x="34" y="150"/>
                  </a:lnTo>
                  <a:lnTo>
                    <a:pt x="37" y="157"/>
                  </a:lnTo>
                  <a:lnTo>
                    <a:pt x="42" y="163"/>
                  </a:lnTo>
                  <a:lnTo>
                    <a:pt x="46" y="169"/>
                  </a:lnTo>
                  <a:lnTo>
                    <a:pt x="51" y="174"/>
                  </a:lnTo>
                  <a:lnTo>
                    <a:pt x="57" y="179"/>
                  </a:lnTo>
                  <a:lnTo>
                    <a:pt x="63" y="183"/>
                  </a:lnTo>
                  <a:lnTo>
                    <a:pt x="70" y="186"/>
                  </a:lnTo>
                  <a:lnTo>
                    <a:pt x="77" y="188"/>
                  </a:lnTo>
                  <a:lnTo>
                    <a:pt x="85" y="189"/>
                  </a:lnTo>
                  <a:lnTo>
                    <a:pt x="94" y="190"/>
                  </a:lnTo>
                  <a:lnTo>
                    <a:pt x="102" y="189"/>
                  </a:lnTo>
                  <a:lnTo>
                    <a:pt x="110" y="188"/>
                  </a:lnTo>
                  <a:lnTo>
                    <a:pt x="117" y="186"/>
                  </a:lnTo>
                  <a:lnTo>
                    <a:pt x="124" y="183"/>
                  </a:lnTo>
                  <a:lnTo>
                    <a:pt x="130" y="179"/>
                  </a:lnTo>
                  <a:lnTo>
                    <a:pt x="136" y="174"/>
                  </a:lnTo>
                  <a:lnTo>
                    <a:pt x="141" y="169"/>
                  </a:lnTo>
                  <a:lnTo>
                    <a:pt x="145" y="163"/>
                  </a:lnTo>
                  <a:lnTo>
                    <a:pt x="150" y="157"/>
                  </a:lnTo>
                  <a:lnTo>
                    <a:pt x="153" y="150"/>
                  </a:lnTo>
                  <a:lnTo>
                    <a:pt x="156" y="144"/>
                  </a:lnTo>
                  <a:lnTo>
                    <a:pt x="158" y="136"/>
                  </a:lnTo>
                  <a:lnTo>
                    <a:pt x="161" y="129"/>
                  </a:lnTo>
                  <a:lnTo>
                    <a:pt x="162" y="121"/>
                  </a:lnTo>
                  <a:lnTo>
                    <a:pt x="163" y="114"/>
                  </a:lnTo>
                  <a:lnTo>
                    <a:pt x="163" y="105"/>
                  </a:lnTo>
                  <a:lnTo>
                    <a:pt x="163" y="98"/>
                  </a:lnTo>
                  <a:lnTo>
                    <a:pt x="162" y="90"/>
                  </a:lnTo>
                  <a:lnTo>
                    <a:pt x="161" y="82"/>
                  </a:lnTo>
                  <a:lnTo>
                    <a:pt x="158" y="75"/>
                  </a:lnTo>
                  <a:lnTo>
                    <a:pt x="156" y="67"/>
                  </a:lnTo>
                  <a:lnTo>
                    <a:pt x="153" y="61"/>
                  </a:lnTo>
                  <a:lnTo>
                    <a:pt x="150" y="53"/>
                  </a:lnTo>
                  <a:lnTo>
                    <a:pt x="145" y="48"/>
                  </a:lnTo>
                  <a:lnTo>
                    <a:pt x="141" y="41"/>
                  </a:lnTo>
                  <a:lnTo>
                    <a:pt x="136" y="37"/>
                  </a:lnTo>
                  <a:lnTo>
                    <a:pt x="130" y="32"/>
                  </a:lnTo>
                  <a:lnTo>
                    <a:pt x="124" y="28"/>
                  </a:lnTo>
                  <a:lnTo>
                    <a:pt x="117" y="25"/>
                  </a:lnTo>
                  <a:lnTo>
                    <a:pt x="110" y="23"/>
                  </a:lnTo>
                  <a:lnTo>
                    <a:pt x="102" y="21"/>
                  </a:lnTo>
                  <a:lnTo>
                    <a:pt x="94" y="21"/>
                  </a:lnTo>
                  <a:lnTo>
                    <a:pt x="85" y="21"/>
                  </a:lnTo>
                  <a:lnTo>
                    <a:pt x="77" y="23"/>
                  </a:lnTo>
                  <a:lnTo>
                    <a:pt x="70" y="25"/>
                  </a:lnTo>
                  <a:lnTo>
                    <a:pt x="63" y="28"/>
                  </a:lnTo>
                  <a:lnTo>
                    <a:pt x="57" y="32"/>
                  </a:lnTo>
                  <a:lnTo>
                    <a:pt x="51" y="37"/>
                  </a:lnTo>
                  <a:lnTo>
                    <a:pt x="46" y="41"/>
                  </a:lnTo>
                  <a:lnTo>
                    <a:pt x="42" y="48"/>
                  </a:lnTo>
                  <a:lnTo>
                    <a:pt x="37" y="53"/>
                  </a:lnTo>
                  <a:lnTo>
                    <a:pt x="34" y="61"/>
                  </a:lnTo>
                  <a:lnTo>
                    <a:pt x="31" y="67"/>
                  </a:lnTo>
                  <a:lnTo>
                    <a:pt x="29" y="75"/>
                  </a:lnTo>
                  <a:lnTo>
                    <a:pt x="27" y="82"/>
                  </a:lnTo>
                  <a:lnTo>
                    <a:pt x="24" y="90"/>
                  </a:lnTo>
                  <a:lnTo>
                    <a:pt x="24" y="98"/>
                  </a:lnTo>
                  <a:lnTo>
                    <a:pt x="23" y="105"/>
                  </a:lnTo>
                  <a:close/>
                  <a:moveTo>
                    <a:pt x="188" y="105"/>
                  </a:moveTo>
                  <a:lnTo>
                    <a:pt x="187" y="116"/>
                  </a:lnTo>
                  <a:lnTo>
                    <a:pt x="185" y="127"/>
                  </a:lnTo>
                  <a:lnTo>
                    <a:pt x="184" y="136"/>
                  </a:lnTo>
                  <a:lnTo>
                    <a:pt x="181" y="146"/>
                  </a:lnTo>
                  <a:lnTo>
                    <a:pt x="178" y="155"/>
                  </a:lnTo>
                  <a:lnTo>
                    <a:pt x="174" y="163"/>
                  </a:lnTo>
                  <a:lnTo>
                    <a:pt x="168" y="172"/>
                  </a:lnTo>
                  <a:lnTo>
                    <a:pt x="163" y="180"/>
                  </a:lnTo>
                  <a:lnTo>
                    <a:pt x="156" y="186"/>
                  </a:lnTo>
                  <a:lnTo>
                    <a:pt x="150" y="193"/>
                  </a:lnTo>
                  <a:lnTo>
                    <a:pt x="142" y="198"/>
                  </a:lnTo>
                  <a:lnTo>
                    <a:pt x="134" y="202"/>
                  </a:lnTo>
                  <a:lnTo>
                    <a:pt x="125" y="206"/>
                  </a:lnTo>
                  <a:lnTo>
                    <a:pt x="115" y="209"/>
                  </a:lnTo>
                  <a:lnTo>
                    <a:pt x="104" y="210"/>
                  </a:lnTo>
                  <a:lnTo>
                    <a:pt x="94" y="211"/>
                  </a:lnTo>
                  <a:lnTo>
                    <a:pt x="83" y="210"/>
                  </a:lnTo>
                  <a:lnTo>
                    <a:pt x="72" y="209"/>
                  </a:lnTo>
                  <a:lnTo>
                    <a:pt x="62" y="206"/>
                  </a:lnTo>
                  <a:lnTo>
                    <a:pt x="54" y="202"/>
                  </a:lnTo>
                  <a:lnTo>
                    <a:pt x="45" y="198"/>
                  </a:lnTo>
                  <a:lnTo>
                    <a:pt x="37" y="193"/>
                  </a:lnTo>
                  <a:lnTo>
                    <a:pt x="30" y="186"/>
                  </a:lnTo>
                  <a:lnTo>
                    <a:pt x="24" y="180"/>
                  </a:lnTo>
                  <a:lnTo>
                    <a:pt x="18" y="172"/>
                  </a:lnTo>
                  <a:lnTo>
                    <a:pt x="14" y="163"/>
                  </a:lnTo>
                  <a:lnTo>
                    <a:pt x="9" y="155"/>
                  </a:lnTo>
                  <a:lnTo>
                    <a:pt x="6" y="146"/>
                  </a:lnTo>
                  <a:lnTo>
                    <a:pt x="3" y="136"/>
                  </a:lnTo>
                  <a:lnTo>
                    <a:pt x="1" y="127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1" y="85"/>
                  </a:lnTo>
                  <a:lnTo>
                    <a:pt x="3" y="75"/>
                  </a:lnTo>
                  <a:lnTo>
                    <a:pt x="6" y="65"/>
                  </a:lnTo>
                  <a:lnTo>
                    <a:pt x="9" y="55"/>
                  </a:lnTo>
                  <a:lnTo>
                    <a:pt x="14" y="47"/>
                  </a:lnTo>
                  <a:lnTo>
                    <a:pt x="18" y="39"/>
                  </a:lnTo>
                  <a:lnTo>
                    <a:pt x="24" y="32"/>
                  </a:lnTo>
                  <a:lnTo>
                    <a:pt x="30" y="25"/>
                  </a:lnTo>
                  <a:lnTo>
                    <a:pt x="37" y="19"/>
                  </a:lnTo>
                  <a:lnTo>
                    <a:pt x="45" y="13"/>
                  </a:lnTo>
                  <a:lnTo>
                    <a:pt x="54" y="9"/>
                  </a:lnTo>
                  <a:lnTo>
                    <a:pt x="62" y="6"/>
                  </a:lnTo>
                  <a:lnTo>
                    <a:pt x="72" y="3"/>
                  </a:lnTo>
                  <a:lnTo>
                    <a:pt x="83" y="1"/>
                  </a:lnTo>
                  <a:lnTo>
                    <a:pt x="94" y="0"/>
                  </a:lnTo>
                  <a:lnTo>
                    <a:pt x="104" y="1"/>
                  </a:lnTo>
                  <a:lnTo>
                    <a:pt x="115" y="3"/>
                  </a:lnTo>
                  <a:lnTo>
                    <a:pt x="125" y="6"/>
                  </a:lnTo>
                  <a:lnTo>
                    <a:pt x="134" y="9"/>
                  </a:lnTo>
                  <a:lnTo>
                    <a:pt x="142" y="13"/>
                  </a:lnTo>
                  <a:lnTo>
                    <a:pt x="150" y="19"/>
                  </a:lnTo>
                  <a:lnTo>
                    <a:pt x="156" y="25"/>
                  </a:lnTo>
                  <a:lnTo>
                    <a:pt x="163" y="32"/>
                  </a:lnTo>
                  <a:lnTo>
                    <a:pt x="168" y="39"/>
                  </a:lnTo>
                  <a:lnTo>
                    <a:pt x="174" y="47"/>
                  </a:lnTo>
                  <a:lnTo>
                    <a:pt x="178" y="55"/>
                  </a:lnTo>
                  <a:lnTo>
                    <a:pt x="181" y="65"/>
                  </a:lnTo>
                  <a:lnTo>
                    <a:pt x="184" y="75"/>
                  </a:lnTo>
                  <a:lnTo>
                    <a:pt x="185" y="85"/>
                  </a:lnTo>
                  <a:lnTo>
                    <a:pt x="187" y="95"/>
                  </a:lnTo>
                  <a:lnTo>
                    <a:pt x="188" y="105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5" name="Freeform 110"/>
            <p:cNvSpPr>
              <a:spLocks/>
            </p:cNvSpPr>
            <p:nvPr userDrawn="1"/>
          </p:nvSpPr>
          <p:spPr bwMode="auto">
            <a:xfrm>
              <a:off x="5229" y="3839"/>
              <a:ext cx="59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" y="0"/>
                </a:cxn>
                <a:cxn ang="0">
                  <a:pos x="89" y="175"/>
                </a:cxn>
                <a:cxn ang="0">
                  <a:pos x="90" y="175"/>
                </a:cxn>
                <a:cxn ang="0">
                  <a:pos x="152" y="0"/>
                </a:cxn>
                <a:cxn ang="0">
                  <a:pos x="177" y="0"/>
                </a:cxn>
                <a:cxn ang="0">
                  <a:pos x="102" y="198"/>
                </a:cxn>
                <a:cxn ang="0">
                  <a:pos x="76" y="198"/>
                </a:cxn>
                <a:cxn ang="0">
                  <a:pos x="0" y="0"/>
                </a:cxn>
              </a:cxnLst>
              <a:rect l="0" t="0" r="r" b="b"/>
              <a:pathLst>
                <a:path w="177" h="198">
                  <a:moveTo>
                    <a:pt x="0" y="0"/>
                  </a:moveTo>
                  <a:lnTo>
                    <a:pt x="27" y="0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152" y="0"/>
                  </a:lnTo>
                  <a:lnTo>
                    <a:pt x="177" y="0"/>
                  </a:lnTo>
                  <a:lnTo>
                    <a:pt x="102" y="198"/>
                  </a:lnTo>
                  <a:lnTo>
                    <a:pt x="76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6" name="Freeform 111"/>
            <p:cNvSpPr>
              <a:spLocks noEditPoints="1"/>
            </p:cNvSpPr>
            <p:nvPr userDrawn="1"/>
          </p:nvSpPr>
          <p:spPr bwMode="auto">
            <a:xfrm>
              <a:off x="5293" y="3837"/>
              <a:ext cx="59" cy="70"/>
            </a:xfrm>
            <a:custGeom>
              <a:avLst/>
              <a:gdLst/>
              <a:ahLst/>
              <a:cxnLst>
                <a:cxn ang="0">
                  <a:pos x="151" y="78"/>
                </a:cxn>
                <a:cxn ang="0">
                  <a:pos x="146" y="59"/>
                </a:cxn>
                <a:cxn ang="0">
                  <a:pos x="139" y="48"/>
                </a:cxn>
                <a:cxn ang="0">
                  <a:pos x="131" y="38"/>
                </a:cxn>
                <a:cxn ang="0">
                  <a:pos x="122" y="30"/>
                </a:cxn>
                <a:cxn ang="0">
                  <a:pos x="110" y="24"/>
                </a:cxn>
                <a:cxn ang="0">
                  <a:pos x="97" y="21"/>
                </a:cxn>
                <a:cxn ang="0">
                  <a:pos x="83" y="21"/>
                </a:cxn>
                <a:cxn ang="0">
                  <a:pos x="69" y="24"/>
                </a:cxn>
                <a:cxn ang="0">
                  <a:pos x="58" y="30"/>
                </a:cxn>
                <a:cxn ang="0">
                  <a:pos x="48" y="38"/>
                </a:cxn>
                <a:cxn ang="0">
                  <a:pos x="36" y="53"/>
                </a:cxn>
                <a:cxn ang="0">
                  <a:pos x="27" y="78"/>
                </a:cxn>
                <a:cxn ang="0">
                  <a:pos x="153" y="92"/>
                </a:cxn>
                <a:cxn ang="0">
                  <a:pos x="26" y="126"/>
                </a:cxn>
                <a:cxn ang="0">
                  <a:pos x="30" y="146"/>
                </a:cxn>
                <a:cxn ang="0">
                  <a:pos x="36" y="158"/>
                </a:cxn>
                <a:cxn ang="0">
                  <a:pos x="44" y="170"/>
                </a:cxn>
                <a:cxn ang="0">
                  <a:pos x="54" y="179"/>
                </a:cxn>
                <a:cxn ang="0">
                  <a:pos x="67" y="186"/>
                </a:cxn>
                <a:cxn ang="0">
                  <a:pos x="82" y="189"/>
                </a:cxn>
                <a:cxn ang="0">
                  <a:pos x="102" y="189"/>
                </a:cxn>
                <a:cxn ang="0">
                  <a:pos x="123" y="182"/>
                </a:cxn>
                <a:cxn ang="0">
                  <a:pos x="138" y="169"/>
                </a:cxn>
                <a:cxn ang="0">
                  <a:pos x="149" y="150"/>
                </a:cxn>
                <a:cxn ang="0">
                  <a:pos x="176" y="140"/>
                </a:cxn>
                <a:cxn ang="0">
                  <a:pos x="165" y="170"/>
                </a:cxn>
                <a:cxn ang="0">
                  <a:pos x="157" y="182"/>
                </a:cxn>
                <a:cxn ang="0">
                  <a:pos x="148" y="192"/>
                </a:cxn>
                <a:cxn ang="0">
                  <a:pos x="137" y="200"/>
                </a:cxn>
                <a:cxn ang="0">
                  <a:pos x="123" y="206"/>
                </a:cxn>
                <a:cxn ang="0">
                  <a:pos x="108" y="209"/>
                </a:cxn>
                <a:cxn ang="0">
                  <a:pos x="89" y="210"/>
                </a:cxn>
                <a:cxn ang="0">
                  <a:pos x="68" y="208"/>
                </a:cxn>
                <a:cxn ang="0">
                  <a:pos x="49" y="202"/>
                </a:cxn>
                <a:cxn ang="0">
                  <a:pos x="33" y="193"/>
                </a:cxn>
                <a:cxn ang="0">
                  <a:pos x="21" y="180"/>
                </a:cxn>
                <a:cxn ang="0">
                  <a:pos x="12" y="163"/>
                </a:cxn>
                <a:cxn ang="0">
                  <a:pos x="5" y="146"/>
                </a:cxn>
                <a:cxn ang="0">
                  <a:pos x="2" y="127"/>
                </a:cxn>
                <a:cxn ang="0">
                  <a:pos x="0" y="105"/>
                </a:cxn>
                <a:cxn ang="0">
                  <a:pos x="2" y="86"/>
                </a:cxn>
                <a:cxn ang="0">
                  <a:pos x="5" y="67"/>
                </a:cxn>
                <a:cxn ang="0">
                  <a:pos x="12" y="49"/>
                </a:cxn>
                <a:cxn ang="0">
                  <a:pos x="21" y="34"/>
                </a:cxn>
                <a:cxn ang="0">
                  <a:pos x="33" y="20"/>
                </a:cxn>
                <a:cxn ang="0">
                  <a:pos x="49" y="10"/>
                </a:cxn>
                <a:cxn ang="0">
                  <a:pos x="68" y="3"/>
                </a:cxn>
                <a:cxn ang="0">
                  <a:pos x="89" y="0"/>
                </a:cxn>
                <a:cxn ang="0">
                  <a:pos x="112" y="3"/>
                </a:cxn>
                <a:cxn ang="0">
                  <a:pos x="130" y="10"/>
                </a:cxn>
                <a:cxn ang="0">
                  <a:pos x="146" y="21"/>
                </a:cxn>
                <a:cxn ang="0">
                  <a:pos x="158" y="35"/>
                </a:cxn>
                <a:cxn ang="0">
                  <a:pos x="167" y="52"/>
                </a:cxn>
                <a:cxn ang="0">
                  <a:pos x="174" y="71"/>
                </a:cxn>
                <a:cxn ang="0">
                  <a:pos x="177" y="91"/>
                </a:cxn>
                <a:cxn ang="0">
                  <a:pos x="177" y="112"/>
                </a:cxn>
              </a:cxnLst>
              <a:rect l="0" t="0" r="r" b="b"/>
              <a:pathLst>
                <a:path w="177" h="210">
                  <a:moveTo>
                    <a:pt x="153" y="92"/>
                  </a:moveTo>
                  <a:lnTo>
                    <a:pt x="151" y="78"/>
                  </a:lnTo>
                  <a:lnTo>
                    <a:pt x="148" y="65"/>
                  </a:lnTo>
                  <a:lnTo>
                    <a:pt x="146" y="59"/>
                  </a:lnTo>
                  <a:lnTo>
                    <a:pt x="142" y="53"/>
                  </a:lnTo>
                  <a:lnTo>
                    <a:pt x="139" y="48"/>
                  </a:lnTo>
                  <a:lnTo>
                    <a:pt x="136" y="42"/>
                  </a:lnTo>
                  <a:lnTo>
                    <a:pt x="131" y="38"/>
                  </a:lnTo>
                  <a:lnTo>
                    <a:pt x="126" y="34"/>
                  </a:lnTo>
                  <a:lnTo>
                    <a:pt x="122" y="30"/>
                  </a:lnTo>
                  <a:lnTo>
                    <a:pt x="116" y="27"/>
                  </a:lnTo>
                  <a:lnTo>
                    <a:pt x="110" y="24"/>
                  </a:lnTo>
                  <a:lnTo>
                    <a:pt x="103" y="22"/>
                  </a:lnTo>
                  <a:lnTo>
                    <a:pt x="97" y="21"/>
                  </a:lnTo>
                  <a:lnTo>
                    <a:pt x="89" y="21"/>
                  </a:lnTo>
                  <a:lnTo>
                    <a:pt x="83" y="21"/>
                  </a:lnTo>
                  <a:lnTo>
                    <a:pt x="75" y="22"/>
                  </a:lnTo>
                  <a:lnTo>
                    <a:pt x="69" y="24"/>
                  </a:lnTo>
                  <a:lnTo>
                    <a:pt x="63" y="27"/>
                  </a:lnTo>
                  <a:lnTo>
                    <a:pt x="58" y="30"/>
                  </a:lnTo>
                  <a:lnTo>
                    <a:pt x="53" y="34"/>
                  </a:lnTo>
                  <a:lnTo>
                    <a:pt x="48" y="38"/>
                  </a:lnTo>
                  <a:lnTo>
                    <a:pt x="44" y="42"/>
                  </a:lnTo>
                  <a:lnTo>
                    <a:pt x="36" y="53"/>
                  </a:lnTo>
                  <a:lnTo>
                    <a:pt x="31" y="65"/>
                  </a:lnTo>
                  <a:lnTo>
                    <a:pt x="27" y="78"/>
                  </a:lnTo>
                  <a:lnTo>
                    <a:pt x="25" y="92"/>
                  </a:lnTo>
                  <a:lnTo>
                    <a:pt x="153" y="92"/>
                  </a:lnTo>
                  <a:close/>
                  <a:moveTo>
                    <a:pt x="25" y="112"/>
                  </a:moveTo>
                  <a:lnTo>
                    <a:pt x="26" y="126"/>
                  </a:lnTo>
                  <a:lnTo>
                    <a:pt x="28" y="139"/>
                  </a:lnTo>
                  <a:lnTo>
                    <a:pt x="30" y="146"/>
                  </a:lnTo>
                  <a:lnTo>
                    <a:pt x="33" y="153"/>
                  </a:lnTo>
                  <a:lnTo>
                    <a:pt x="36" y="158"/>
                  </a:lnTo>
                  <a:lnTo>
                    <a:pt x="40" y="165"/>
                  </a:lnTo>
                  <a:lnTo>
                    <a:pt x="44" y="170"/>
                  </a:lnTo>
                  <a:lnTo>
                    <a:pt x="48" y="174"/>
                  </a:lnTo>
                  <a:lnTo>
                    <a:pt x="54" y="179"/>
                  </a:lnTo>
                  <a:lnTo>
                    <a:pt x="60" y="183"/>
                  </a:lnTo>
                  <a:lnTo>
                    <a:pt x="67" y="186"/>
                  </a:lnTo>
                  <a:lnTo>
                    <a:pt x="74" y="188"/>
                  </a:lnTo>
                  <a:lnTo>
                    <a:pt x="82" y="189"/>
                  </a:lnTo>
                  <a:lnTo>
                    <a:pt x="89" y="190"/>
                  </a:lnTo>
                  <a:lnTo>
                    <a:pt x="102" y="189"/>
                  </a:lnTo>
                  <a:lnTo>
                    <a:pt x="113" y="186"/>
                  </a:lnTo>
                  <a:lnTo>
                    <a:pt x="123" y="182"/>
                  </a:lnTo>
                  <a:lnTo>
                    <a:pt x="131" y="176"/>
                  </a:lnTo>
                  <a:lnTo>
                    <a:pt x="138" y="169"/>
                  </a:lnTo>
                  <a:lnTo>
                    <a:pt x="144" y="160"/>
                  </a:lnTo>
                  <a:lnTo>
                    <a:pt x="149" y="150"/>
                  </a:lnTo>
                  <a:lnTo>
                    <a:pt x="152" y="140"/>
                  </a:lnTo>
                  <a:lnTo>
                    <a:pt x="176" y="140"/>
                  </a:lnTo>
                  <a:lnTo>
                    <a:pt x="171" y="155"/>
                  </a:lnTo>
                  <a:lnTo>
                    <a:pt x="165" y="170"/>
                  </a:lnTo>
                  <a:lnTo>
                    <a:pt x="162" y="175"/>
                  </a:lnTo>
                  <a:lnTo>
                    <a:pt x="157" y="182"/>
                  </a:lnTo>
                  <a:lnTo>
                    <a:pt x="153" y="187"/>
                  </a:lnTo>
                  <a:lnTo>
                    <a:pt x="148" y="192"/>
                  </a:lnTo>
                  <a:lnTo>
                    <a:pt x="142" y="196"/>
                  </a:lnTo>
                  <a:lnTo>
                    <a:pt x="137" y="200"/>
                  </a:lnTo>
                  <a:lnTo>
                    <a:pt x="130" y="203"/>
                  </a:lnTo>
                  <a:lnTo>
                    <a:pt x="123" y="206"/>
                  </a:lnTo>
                  <a:lnTo>
                    <a:pt x="115" y="208"/>
                  </a:lnTo>
                  <a:lnTo>
                    <a:pt x="108" y="209"/>
                  </a:lnTo>
                  <a:lnTo>
                    <a:pt x="99" y="210"/>
                  </a:lnTo>
                  <a:lnTo>
                    <a:pt x="89" y="210"/>
                  </a:lnTo>
                  <a:lnTo>
                    <a:pt x="79" y="210"/>
                  </a:lnTo>
                  <a:lnTo>
                    <a:pt x="68" y="208"/>
                  </a:lnTo>
                  <a:lnTo>
                    <a:pt x="58" y="206"/>
                  </a:lnTo>
                  <a:lnTo>
                    <a:pt x="49" y="202"/>
                  </a:lnTo>
                  <a:lnTo>
                    <a:pt x="41" y="198"/>
                  </a:lnTo>
                  <a:lnTo>
                    <a:pt x="33" y="193"/>
                  </a:lnTo>
                  <a:lnTo>
                    <a:pt x="27" y="186"/>
                  </a:lnTo>
                  <a:lnTo>
                    <a:pt x="21" y="180"/>
                  </a:lnTo>
                  <a:lnTo>
                    <a:pt x="16" y="172"/>
                  </a:lnTo>
                  <a:lnTo>
                    <a:pt x="12" y="163"/>
                  </a:lnTo>
                  <a:lnTo>
                    <a:pt x="8" y="155"/>
                  </a:lnTo>
                  <a:lnTo>
                    <a:pt x="5" y="146"/>
                  </a:lnTo>
                  <a:lnTo>
                    <a:pt x="3" y="136"/>
                  </a:lnTo>
                  <a:lnTo>
                    <a:pt x="2" y="127"/>
                  </a:lnTo>
                  <a:lnTo>
                    <a:pt x="1" y="116"/>
                  </a:lnTo>
                  <a:lnTo>
                    <a:pt x="0" y="105"/>
                  </a:lnTo>
                  <a:lnTo>
                    <a:pt x="1" y="95"/>
                  </a:lnTo>
                  <a:lnTo>
                    <a:pt x="2" y="86"/>
                  </a:lnTo>
                  <a:lnTo>
                    <a:pt x="3" y="76"/>
                  </a:lnTo>
                  <a:lnTo>
                    <a:pt x="5" y="67"/>
                  </a:lnTo>
                  <a:lnTo>
                    <a:pt x="8" y="58"/>
                  </a:lnTo>
                  <a:lnTo>
                    <a:pt x="12" y="49"/>
                  </a:lnTo>
                  <a:lnTo>
                    <a:pt x="16" y="41"/>
                  </a:lnTo>
                  <a:lnTo>
                    <a:pt x="21" y="34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1" y="14"/>
                  </a:lnTo>
                  <a:lnTo>
                    <a:pt x="49" y="10"/>
                  </a:lnTo>
                  <a:lnTo>
                    <a:pt x="58" y="6"/>
                  </a:lnTo>
                  <a:lnTo>
                    <a:pt x="68" y="3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101" y="1"/>
                  </a:lnTo>
                  <a:lnTo>
                    <a:pt x="112" y="3"/>
                  </a:lnTo>
                  <a:lnTo>
                    <a:pt x="122" y="6"/>
                  </a:lnTo>
                  <a:lnTo>
                    <a:pt x="130" y="10"/>
                  </a:lnTo>
                  <a:lnTo>
                    <a:pt x="139" y="15"/>
                  </a:lnTo>
                  <a:lnTo>
                    <a:pt x="146" y="21"/>
                  </a:lnTo>
                  <a:lnTo>
                    <a:pt x="152" y="27"/>
                  </a:lnTo>
                  <a:lnTo>
                    <a:pt x="158" y="35"/>
                  </a:lnTo>
                  <a:lnTo>
                    <a:pt x="163" y="44"/>
                  </a:lnTo>
                  <a:lnTo>
                    <a:pt x="167" y="52"/>
                  </a:lnTo>
                  <a:lnTo>
                    <a:pt x="170" y="62"/>
                  </a:lnTo>
                  <a:lnTo>
                    <a:pt x="174" y="71"/>
                  </a:lnTo>
                  <a:lnTo>
                    <a:pt x="175" y="81"/>
                  </a:lnTo>
                  <a:lnTo>
                    <a:pt x="177" y="91"/>
                  </a:lnTo>
                  <a:lnTo>
                    <a:pt x="177" y="102"/>
                  </a:lnTo>
                  <a:lnTo>
                    <a:pt x="177" y="112"/>
                  </a:lnTo>
                  <a:lnTo>
                    <a:pt x="25" y="112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7" name="Freeform 112"/>
            <p:cNvSpPr>
              <a:spLocks/>
            </p:cNvSpPr>
            <p:nvPr userDrawn="1"/>
          </p:nvSpPr>
          <p:spPr bwMode="auto">
            <a:xfrm>
              <a:off x="5362" y="3837"/>
              <a:ext cx="54" cy="68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4" y="6"/>
                </a:cxn>
                <a:cxn ang="0">
                  <a:pos x="24" y="40"/>
                </a:cxn>
                <a:cxn ang="0">
                  <a:pos x="25" y="40"/>
                </a:cxn>
                <a:cxn ang="0">
                  <a:pos x="29" y="32"/>
                </a:cxn>
                <a:cxn ang="0">
                  <a:pos x="35" y="24"/>
                </a:cxn>
                <a:cxn ang="0">
                  <a:pos x="42" y="18"/>
                </a:cxn>
                <a:cxn ang="0">
                  <a:pos x="50" y="11"/>
                </a:cxn>
                <a:cxn ang="0">
                  <a:pos x="59" y="7"/>
                </a:cxn>
                <a:cxn ang="0">
                  <a:pos x="68" y="4"/>
                </a:cxn>
                <a:cxn ang="0">
                  <a:pos x="78" y="1"/>
                </a:cxn>
                <a:cxn ang="0">
                  <a:pos x="89" y="0"/>
                </a:cxn>
                <a:cxn ang="0">
                  <a:pos x="99" y="0"/>
                </a:cxn>
                <a:cxn ang="0">
                  <a:pos x="108" y="1"/>
                </a:cxn>
                <a:cxn ang="0">
                  <a:pos x="116" y="4"/>
                </a:cxn>
                <a:cxn ang="0">
                  <a:pos x="123" y="6"/>
                </a:cxn>
                <a:cxn ang="0">
                  <a:pos x="130" y="9"/>
                </a:cxn>
                <a:cxn ang="0">
                  <a:pos x="136" y="12"/>
                </a:cxn>
                <a:cxn ang="0">
                  <a:pos x="142" y="17"/>
                </a:cxn>
                <a:cxn ang="0">
                  <a:pos x="146" y="21"/>
                </a:cxn>
                <a:cxn ang="0">
                  <a:pos x="149" y="26"/>
                </a:cxn>
                <a:cxn ang="0">
                  <a:pos x="153" y="32"/>
                </a:cxn>
                <a:cxn ang="0">
                  <a:pos x="156" y="38"/>
                </a:cxn>
                <a:cxn ang="0">
                  <a:pos x="158" y="45"/>
                </a:cxn>
                <a:cxn ang="0">
                  <a:pos x="160" y="60"/>
                </a:cxn>
                <a:cxn ang="0">
                  <a:pos x="161" y="77"/>
                </a:cxn>
                <a:cxn ang="0">
                  <a:pos x="161" y="204"/>
                </a:cxn>
                <a:cxn ang="0">
                  <a:pos x="137" y="204"/>
                </a:cxn>
                <a:cxn ang="0">
                  <a:pos x="137" y="81"/>
                </a:cxn>
                <a:cxn ang="0">
                  <a:pos x="136" y="68"/>
                </a:cxn>
                <a:cxn ang="0">
                  <a:pos x="134" y="58"/>
                </a:cxn>
                <a:cxn ang="0">
                  <a:pos x="131" y="47"/>
                </a:cxn>
                <a:cxn ang="0">
                  <a:pos x="127" y="38"/>
                </a:cxn>
                <a:cxn ang="0">
                  <a:pos x="123" y="35"/>
                </a:cxn>
                <a:cxn ang="0">
                  <a:pos x="120" y="31"/>
                </a:cxn>
                <a:cxn ang="0">
                  <a:pos x="116" y="28"/>
                </a:cxn>
                <a:cxn ang="0">
                  <a:pos x="111" y="25"/>
                </a:cxn>
                <a:cxn ang="0">
                  <a:pos x="106" y="23"/>
                </a:cxn>
                <a:cxn ang="0">
                  <a:pos x="100" y="22"/>
                </a:cxn>
                <a:cxn ang="0">
                  <a:pos x="94" y="21"/>
                </a:cxn>
                <a:cxn ang="0">
                  <a:pos x="87" y="21"/>
                </a:cxn>
                <a:cxn ang="0">
                  <a:pos x="80" y="21"/>
                </a:cxn>
                <a:cxn ang="0">
                  <a:pos x="73" y="22"/>
                </a:cxn>
                <a:cxn ang="0">
                  <a:pos x="66" y="24"/>
                </a:cxn>
                <a:cxn ang="0">
                  <a:pos x="61" y="26"/>
                </a:cxn>
                <a:cxn ang="0">
                  <a:pos x="55" y="28"/>
                </a:cxn>
                <a:cxn ang="0">
                  <a:pos x="50" y="33"/>
                </a:cxn>
                <a:cxn ang="0">
                  <a:pos x="46" y="36"/>
                </a:cxn>
                <a:cxn ang="0">
                  <a:pos x="41" y="40"/>
                </a:cxn>
                <a:cxn ang="0">
                  <a:pos x="38" y="46"/>
                </a:cxn>
                <a:cxn ang="0">
                  <a:pos x="35" y="50"/>
                </a:cxn>
                <a:cxn ang="0">
                  <a:pos x="32" y="57"/>
                </a:cxn>
                <a:cxn ang="0">
                  <a:pos x="29" y="62"/>
                </a:cxn>
                <a:cxn ang="0">
                  <a:pos x="26" y="75"/>
                </a:cxn>
                <a:cxn ang="0">
                  <a:pos x="24" y="89"/>
                </a:cxn>
                <a:cxn ang="0">
                  <a:pos x="24" y="204"/>
                </a:cxn>
                <a:cxn ang="0">
                  <a:pos x="0" y="204"/>
                </a:cxn>
                <a:cxn ang="0">
                  <a:pos x="0" y="6"/>
                </a:cxn>
              </a:cxnLst>
              <a:rect l="0" t="0" r="r" b="b"/>
              <a:pathLst>
                <a:path w="161" h="204">
                  <a:moveTo>
                    <a:pt x="0" y="6"/>
                  </a:moveTo>
                  <a:lnTo>
                    <a:pt x="24" y="6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9" y="32"/>
                  </a:lnTo>
                  <a:lnTo>
                    <a:pt x="35" y="24"/>
                  </a:lnTo>
                  <a:lnTo>
                    <a:pt x="42" y="18"/>
                  </a:lnTo>
                  <a:lnTo>
                    <a:pt x="50" y="11"/>
                  </a:lnTo>
                  <a:lnTo>
                    <a:pt x="59" y="7"/>
                  </a:lnTo>
                  <a:lnTo>
                    <a:pt x="68" y="4"/>
                  </a:lnTo>
                  <a:lnTo>
                    <a:pt x="78" y="1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108" y="1"/>
                  </a:lnTo>
                  <a:lnTo>
                    <a:pt x="116" y="4"/>
                  </a:lnTo>
                  <a:lnTo>
                    <a:pt x="123" y="6"/>
                  </a:lnTo>
                  <a:lnTo>
                    <a:pt x="130" y="9"/>
                  </a:lnTo>
                  <a:lnTo>
                    <a:pt x="136" y="12"/>
                  </a:lnTo>
                  <a:lnTo>
                    <a:pt x="142" y="17"/>
                  </a:lnTo>
                  <a:lnTo>
                    <a:pt x="146" y="21"/>
                  </a:lnTo>
                  <a:lnTo>
                    <a:pt x="149" y="26"/>
                  </a:lnTo>
                  <a:lnTo>
                    <a:pt x="153" y="32"/>
                  </a:lnTo>
                  <a:lnTo>
                    <a:pt x="156" y="38"/>
                  </a:lnTo>
                  <a:lnTo>
                    <a:pt x="158" y="45"/>
                  </a:lnTo>
                  <a:lnTo>
                    <a:pt x="160" y="60"/>
                  </a:lnTo>
                  <a:lnTo>
                    <a:pt x="161" y="77"/>
                  </a:lnTo>
                  <a:lnTo>
                    <a:pt x="161" y="204"/>
                  </a:lnTo>
                  <a:lnTo>
                    <a:pt x="137" y="204"/>
                  </a:lnTo>
                  <a:lnTo>
                    <a:pt x="137" y="81"/>
                  </a:lnTo>
                  <a:lnTo>
                    <a:pt x="136" y="68"/>
                  </a:lnTo>
                  <a:lnTo>
                    <a:pt x="134" y="58"/>
                  </a:lnTo>
                  <a:lnTo>
                    <a:pt x="131" y="47"/>
                  </a:lnTo>
                  <a:lnTo>
                    <a:pt x="127" y="38"/>
                  </a:lnTo>
                  <a:lnTo>
                    <a:pt x="123" y="35"/>
                  </a:lnTo>
                  <a:lnTo>
                    <a:pt x="120" y="31"/>
                  </a:lnTo>
                  <a:lnTo>
                    <a:pt x="116" y="28"/>
                  </a:lnTo>
                  <a:lnTo>
                    <a:pt x="111" y="25"/>
                  </a:lnTo>
                  <a:lnTo>
                    <a:pt x="106" y="23"/>
                  </a:lnTo>
                  <a:lnTo>
                    <a:pt x="100" y="22"/>
                  </a:lnTo>
                  <a:lnTo>
                    <a:pt x="94" y="21"/>
                  </a:lnTo>
                  <a:lnTo>
                    <a:pt x="87" y="21"/>
                  </a:lnTo>
                  <a:lnTo>
                    <a:pt x="80" y="21"/>
                  </a:lnTo>
                  <a:lnTo>
                    <a:pt x="73" y="22"/>
                  </a:lnTo>
                  <a:lnTo>
                    <a:pt x="66" y="24"/>
                  </a:lnTo>
                  <a:lnTo>
                    <a:pt x="61" y="26"/>
                  </a:lnTo>
                  <a:lnTo>
                    <a:pt x="55" y="28"/>
                  </a:lnTo>
                  <a:lnTo>
                    <a:pt x="50" y="33"/>
                  </a:lnTo>
                  <a:lnTo>
                    <a:pt x="46" y="36"/>
                  </a:lnTo>
                  <a:lnTo>
                    <a:pt x="41" y="40"/>
                  </a:lnTo>
                  <a:lnTo>
                    <a:pt x="38" y="46"/>
                  </a:lnTo>
                  <a:lnTo>
                    <a:pt x="35" y="50"/>
                  </a:lnTo>
                  <a:lnTo>
                    <a:pt x="32" y="57"/>
                  </a:lnTo>
                  <a:lnTo>
                    <a:pt x="29" y="62"/>
                  </a:lnTo>
                  <a:lnTo>
                    <a:pt x="26" y="75"/>
                  </a:lnTo>
                  <a:lnTo>
                    <a:pt x="24" y="89"/>
                  </a:lnTo>
                  <a:lnTo>
                    <a:pt x="24" y="204"/>
                  </a:lnTo>
                  <a:lnTo>
                    <a:pt x="0" y="20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8" name="Freeform 113"/>
            <p:cNvSpPr>
              <a:spLocks noEditPoints="1"/>
            </p:cNvSpPr>
            <p:nvPr userDrawn="1"/>
          </p:nvSpPr>
          <p:spPr bwMode="auto">
            <a:xfrm>
              <a:off x="5432" y="3814"/>
              <a:ext cx="7" cy="9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23" y="76"/>
                </a:cxn>
                <a:cxn ang="0">
                  <a:pos x="23" y="274"/>
                </a:cxn>
                <a:cxn ang="0">
                  <a:pos x="0" y="274"/>
                </a:cxn>
                <a:cxn ang="0">
                  <a:pos x="0" y="7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39"/>
                </a:cxn>
                <a:cxn ang="0">
                  <a:pos x="0" y="39"/>
                </a:cxn>
                <a:cxn ang="0">
                  <a:pos x="0" y="0"/>
                </a:cxn>
              </a:cxnLst>
              <a:rect l="0" t="0" r="r" b="b"/>
              <a:pathLst>
                <a:path w="23" h="274">
                  <a:moveTo>
                    <a:pt x="0" y="76"/>
                  </a:moveTo>
                  <a:lnTo>
                    <a:pt x="23" y="76"/>
                  </a:lnTo>
                  <a:lnTo>
                    <a:pt x="23" y="274"/>
                  </a:lnTo>
                  <a:lnTo>
                    <a:pt x="0" y="274"/>
                  </a:lnTo>
                  <a:lnTo>
                    <a:pt x="0" y="76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39"/>
                  </a:lnTo>
                  <a:lnTo>
                    <a:pt x="0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29" name="Freeform 114"/>
            <p:cNvSpPr>
              <a:spLocks noEditPoints="1"/>
            </p:cNvSpPr>
            <p:nvPr userDrawn="1"/>
          </p:nvSpPr>
          <p:spPr bwMode="auto">
            <a:xfrm>
              <a:off x="5443" y="3814"/>
              <a:ext cx="20" cy="116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60" y="0"/>
                </a:cxn>
                <a:cxn ang="0">
                  <a:pos x="60" y="39"/>
                </a:cxn>
                <a:cxn ang="0">
                  <a:pos x="35" y="39"/>
                </a:cxn>
                <a:cxn ang="0">
                  <a:pos x="35" y="0"/>
                </a:cxn>
                <a:cxn ang="0">
                  <a:pos x="35" y="76"/>
                </a:cxn>
                <a:cxn ang="0">
                  <a:pos x="60" y="76"/>
                </a:cxn>
                <a:cxn ang="0">
                  <a:pos x="60" y="293"/>
                </a:cxn>
                <a:cxn ang="0">
                  <a:pos x="59" y="304"/>
                </a:cxn>
                <a:cxn ang="0">
                  <a:pos x="58" y="314"/>
                </a:cxn>
                <a:cxn ang="0">
                  <a:pos x="55" y="323"/>
                </a:cxn>
                <a:cxn ang="0">
                  <a:pos x="51" y="332"/>
                </a:cxn>
                <a:cxn ang="0">
                  <a:pos x="49" y="335"/>
                </a:cxn>
                <a:cxn ang="0">
                  <a:pos x="46" y="338"/>
                </a:cxn>
                <a:cxn ang="0">
                  <a:pos x="42" y="341"/>
                </a:cxn>
                <a:cxn ang="0">
                  <a:pos x="38" y="344"/>
                </a:cxn>
                <a:cxn ang="0">
                  <a:pos x="34" y="346"/>
                </a:cxn>
                <a:cxn ang="0">
                  <a:pos x="28" y="347"/>
                </a:cxn>
                <a:cxn ang="0">
                  <a:pos x="23" y="348"/>
                </a:cxn>
                <a:cxn ang="0">
                  <a:pos x="18" y="348"/>
                </a:cxn>
                <a:cxn ang="0">
                  <a:pos x="9" y="348"/>
                </a:cxn>
                <a:cxn ang="0">
                  <a:pos x="0" y="348"/>
                </a:cxn>
                <a:cxn ang="0">
                  <a:pos x="0" y="327"/>
                </a:cxn>
                <a:cxn ang="0">
                  <a:pos x="7" y="327"/>
                </a:cxn>
                <a:cxn ang="0">
                  <a:pos x="13" y="327"/>
                </a:cxn>
                <a:cxn ang="0">
                  <a:pos x="20" y="327"/>
                </a:cxn>
                <a:cxn ang="0">
                  <a:pos x="25" y="325"/>
                </a:cxn>
                <a:cxn ang="0">
                  <a:pos x="28" y="323"/>
                </a:cxn>
                <a:cxn ang="0">
                  <a:pos x="32" y="320"/>
                </a:cxn>
                <a:cxn ang="0">
                  <a:pos x="34" y="316"/>
                </a:cxn>
                <a:cxn ang="0">
                  <a:pos x="35" y="310"/>
                </a:cxn>
                <a:cxn ang="0">
                  <a:pos x="35" y="305"/>
                </a:cxn>
                <a:cxn ang="0">
                  <a:pos x="35" y="299"/>
                </a:cxn>
                <a:cxn ang="0">
                  <a:pos x="35" y="76"/>
                </a:cxn>
              </a:cxnLst>
              <a:rect l="0" t="0" r="r" b="b"/>
              <a:pathLst>
                <a:path w="60" h="348">
                  <a:moveTo>
                    <a:pt x="35" y="0"/>
                  </a:moveTo>
                  <a:lnTo>
                    <a:pt x="60" y="0"/>
                  </a:lnTo>
                  <a:lnTo>
                    <a:pt x="60" y="39"/>
                  </a:lnTo>
                  <a:lnTo>
                    <a:pt x="35" y="39"/>
                  </a:lnTo>
                  <a:lnTo>
                    <a:pt x="35" y="0"/>
                  </a:lnTo>
                  <a:close/>
                  <a:moveTo>
                    <a:pt x="35" y="76"/>
                  </a:moveTo>
                  <a:lnTo>
                    <a:pt x="60" y="76"/>
                  </a:lnTo>
                  <a:lnTo>
                    <a:pt x="60" y="293"/>
                  </a:lnTo>
                  <a:lnTo>
                    <a:pt x="59" y="304"/>
                  </a:lnTo>
                  <a:lnTo>
                    <a:pt x="58" y="314"/>
                  </a:lnTo>
                  <a:lnTo>
                    <a:pt x="55" y="323"/>
                  </a:lnTo>
                  <a:lnTo>
                    <a:pt x="51" y="332"/>
                  </a:lnTo>
                  <a:lnTo>
                    <a:pt x="49" y="335"/>
                  </a:lnTo>
                  <a:lnTo>
                    <a:pt x="46" y="338"/>
                  </a:lnTo>
                  <a:lnTo>
                    <a:pt x="42" y="341"/>
                  </a:lnTo>
                  <a:lnTo>
                    <a:pt x="38" y="344"/>
                  </a:lnTo>
                  <a:lnTo>
                    <a:pt x="34" y="346"/>
                  </a:lnTo>
                  <a:lnTo>
                    <a:pt x="28" y="347"/>
                  </a:lnTo>
                  <a:lnTo>
                    <a:pt x="23" y="348"/>
                  </a:lnTo>
                  <a:lnTo>
                    <a:pt x="18" y="348"/>
                  </a:lnTo>
                  <a:lnTo>
                    <a:pt x="9" y="348"/>
                  </a:lnTo>
                  <a:lnTo>
                    <a:pt x="0" y="348"/>
                  </a:lnTo>
                  <a:lnTo>
                    <a:pt x="0" y="327"/>
                  </a:lnTo>
                  <a:lnTo>
                    <a:pt x="7" y="327"/>
                  </a:lnTo>
                  <a:lnTo>
                    <a:pt x="13" y="327"/>
                  </a:lnTo>
                  <a:lnTo>
                    <a:pt x="20" y="327"/>
                  </a:lnTo>
                  <a:lnTo>
                    <a:pt x="25" y="325"/>
                  </a:lnTo>
                  <a:lnTo>
                    <a:pt x="28" y="323"/>
                  </a:lnTo>
                  <a:lnTo>
                    <a:pt x="32" y="320"/>
                  </a:lnTo>
                  <a:lnTo>
                    <a:pt x="34" y="316"/>
                  </a:lnTo>
                  <a:lnTo>
                    <a:pt x="35" y="310"/>
                  </a:lnTo>
                  <a:lnTo>
                    <a:pt x="35" y="305"/>
                  </a:lnTo>
                  <a:lnTo>
                    <a:pt x="35" y="299"/>
                  </a:lnTo>
                  <a:lnTo>
                    <a:pt x="35" y="76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0" name="Freeform 115"/>
            <p:cNvSpPr>
              <a:spLocks noEditPoints="1"/>
            </p:cNvSpPr>
            <p:nvPr userDrawn="1"/>
          </p:nvSpPr>
          <p:spPr bwMode="auto">
            <a:xfrm>
              <a:off x="5475" y="3837"/>
              <a:ext cx="59" cy="70"/>
            </a:xfrm>
            <a:custGeom>
              <a:avLst/>
              <a:gdLst/>
              <a:ahLst/>
              <a:cxnLst>
                <a:cxn ang="0">
                  <a:pos x="152" y="78"/>
                </a:cxn>
                <a:cxn ang="0">
                  <a:pos x="145" y="59"/>
                </a:cxn>
                <a:cxn ang="0">
                  <a:pos x="139" y="48"/>
                </a:cxn>
                <a:cxn ang="0">
                  <a:pos x="131" y="38"/>
                </a:cxn>
                <a:cxn ang="0">
                  <a:pos x="121" y="30"/>
                </a:cxn>
                <a:cxn ang="0">
                  <a:pos x="110" y="24"/>
                </a:cxn>
                <a:cxn ang="0">
                  <a:pos x="97" y="21"/>
                </a:cxn>
                <a:cxn ang="0">
                  <a:pos x="83" y="21"/>
                </a:cxn>
                <a:cxn ang="0">
                  <a:pos x="70" y="24"/>
                </a:cxn>
                <a:cxn ang="0">
                  <a:pos x="58" y="30"/>
                </a:cxn>
                <a:cxn ang="0">
                  <a:pos x="48" y="38"/>
                </a:cxn>
                <a:cxn ang="0">
                  <a:pos x="36" y="53"/>
                </a:cxn>
                <a:cxn ang="0">
                  <a:pos x="26" y="78"/>
                </a:cxn>
                <a:cxn ang="0">
                  <a:pos x="153" y="92"/>
                </a:cxn>
                <a:cxn ang="0">
                  <a:pos x="25" y="126"/>
                </a:cxn>
                <a:cxn ang="0">
                  <a:pos x="30" y="146"/>
                </a:cxn>
                <a:cxn ang="0">
                  <a:pos x="36" y="158"/>
                </a:cxn>
                <a:cxn ang="0">
                  <a:pos x="44" y="170"/>
                </a:cxn>
                <a:cxn ang="0">
                  <a:pos x="54" y="179"/>
                </a:cxn>
                <a:cxn ang="0">
                  <a:pos x="66" y="186"/>
                </a:cxn>
                <a:cxn ang="0">
                  <a:pos x="81" y="189"/>
                </a:cxn>
                <a:cxn ang="0">
                  <a:pos x="102" y="189"/>
                </a:cxn>
                <a:cxn ang="0">
                  <a:pos x="122" y="182"/>
                </a:cxn>
                <a:cxn ang="0">
                  <a:pos x="138" y="169"/>
                </a:cxn>
                <a:cxn ang="0">
                  <a:pos x="148" y="150"/>
                </a:cxn>
                <a:cxn ang="0">
                  <a:pos x="176" y="140"/>
                </a:cxn>
                <a:cxn ang="0">
                  <a:pos x="166" y="170"/>
                </a:cxn>
                <a:cxn ang="0">
                  <a:pos x="157" y="182"/>
                </a:cxn>
                <a:cxn ang="0">
                  <a:pos x="147" y="192"/>
                </a:cxn>
                <a:cxn ang="0">
                  <a:pos x="137" y="200"/>
                </a:cxn>
                <a:cxn ang="0">
                  <a:pos x="122" y="206"/>
                </a:cxn>
                <a:cxn ang="0">
                  <a:pos x="107" y="209"/>
                </a:cxn>
                <a:cxn ang="0">
                  <a:pos x="90" y="210"/>
                </a:cxn>
                <a:cxn ang="0">
                  <a:pos x="67" y="208"/>
                </a:cxn>
                <a:cxn ang="0">
                  <a:pos x="49" y="202"/>
                </a:cxn>
                <a:cxn ang="0">
                  <a:pos x="34" y="193"/>
                </a:cxn>
                <a:cxn ang="0">
                  <a:pos x="21" y="180"/>
                </a:cxn>
                <a:cxn ang="0">
                  <a:pos x="11" y="163"/>
                </a:cxn>
                <a:cxn ang="0">
                  <a:pos x="5" y="146"/>
                </a:cxn>
                <a:cxn ang="0">
                  <a:pos x="1" y="127"/>
                </a:cxn>
                <a:cxn ang="0">
                  <a:pos x="0" y="105"/>
                </a:cxn>
                <a:cxn ang="0">
                  <a:pos x="1" y="86"/>
                </a:cxn>
                <a:cxn ang="0">
                  <a:pos x="5" y="67"/>
                </a:cxn>
                <a:cxn ang="0">
                  <a:pos x="11" y="49"/>
                </a:cxn>
                <a:cxn ang="0">
                  <a:pos x="21" y="34"/>
                </a:cxn>
                <a:cxn ang="0">
                  <a:pos x="34" y="20"/>
                </a:cxn>
                <a:cxn ang="0">
                  <a:pos x="49" y="10"/>
                </a:cxn>
                <a:cxn ang="0">
                  <a:pos x="67" y="3"/>
                </a:cxn>
                <a:cxn ang="0">
                  <a:pos x="90" y="0"/>
                </a:cxn>
                <a:cxn ang="0">
                  <a:pos x="112" y="3"/>
                </a:cxn>
                <a:cxn ang="0">
                  <a:pos x="130" y="10"/>
                </a:cxn>
                <a:cxn ang="0">
                  <a:pos x="145" y="21"/>
                </a:cxn>
                <a:cxn ang="0">
                  <a:pos x="158" y="35"/>
                </a:cxn>
                <a:cxn ang="0">
                  <a:pos x="167" y="52"/>
                </a:cxn>
                <a:cxn ang="0">
                  <a:pos x="173" y="71"/>
                </a:cxn>
                <a:cxn ang="0">
                  <a:pos x="176" y="91"/>
                </a:cxn>
                <a:cxn ang="0">
                  <a:pos x="176" y="112"/>
                </a:cxn>
              </a:cxnLst>
              <a:rect l="0" t="0" r="r" b="b"/>
              <a:pathLst>
                <a:path w="176" h="210">
                  <a:moveTo>
                    <a:pt x="153" y="92"/>
                  </a:moveTo>
                  <a:lnTo>
                    <a:pt x="152" y="78"/>
                  </a:lnTo>
                  <a:lnTo>
                    <a:pt x="147" y="65"/>
                  </a:lnTo>
                  <a:lnTo>
                    <a:pt x="145" y="59"/>
                  </a:lnTo>
                  <a:lnTo>
                    <a:pt x="142" y="53"/>
                  </a:lnTo>
                  <a:lnTo>
                    <a:pt x="139" y="48"/>
                  </a:lnTo>
                  <a:lnTo>
                    <a:pt x="135" y="42"/>
                  </a:lnTo>
                  <a:lnTo>
                    <a:pt x="131" y="38"/>
                  </a:lnTo>
                  <a:lnTo>
                    <a:pt x="127" y="34"/>
                  </a:lnTo>
                  <a:lnTo>
                    <a:pt x="121" y="30"/>
                  </a:lnTo>
                  <a:lnTo>
                    <a:pt x="116" y="27"/>
                  </a:lnTo>
                  <a:lnTo>
                    <a:pt x="110" y="24"/>
                  </a:lnTo>
                  <a:lnTo>
                    <a:pt x="103" y="22"/>
                  </a:lnTo>
                  <a:lnTo>
                    <a:pt x="97" y="21"/>
                  </a:lnTo>
                  <a:lnTo>
                    <a:pt x="90" y="21"/>
                  </a:lnTo>
                  <a:lnTo>
                    <a:pt x="83" y="21"/>
                  </a:lnTo>
                  <a:lnTo>
                    <a:pt x="76" y="22"/>
                  </a:lnTo>
                  <a:lnTo>
                    <a:pt x="70" y="24"/>
                  </a:lnTo>
                  <a:lnTo>
                    <a:pt x="63" y="27"/>
                  </a:lnTo>
                  <a:lnTo>
                    <a:pt x="58" y="30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4" y="42"/>
                  </a:lnTo>
                  <a:lnTo>
                    <a:pt x="36" y="53"/>
                  </a:lnTo>
                  <a:lnTo>
                    <a:pt x="31" y="65"/>
                  </a:lnTo>
                  <a:lnTo>
                    <a:pt x="26" y="78"/>
                  </a:lnTo>
                  <a:lnTo>
                    <a:pt x="24" y="92"/>
                  </a:lnTo>
                  <a:lnTo>
                    <a:pt x="153" y="92"/>
                  </a:lnTo>
                  <a:close/>
                  <a:moveTo>
                    <a:pt x="24" y="112"/>
                  </a:moveTo>
                  <a:lnTo>
                    <a:pt x="25" y="126"/>
                  </a:lnTo>
                  <a:lnTo>
                    <a:pt x="27" y="139"/>
                  </a:lnTo>
                  <a:lnTo>
                    <a:pt x="30" y="146"/>
                  </a:lnTo>
                  <a:lnTo>
                    <a:pt x="33" y="153"/>
                  </a:lnTo>
                  <a:lnTo>
                    <a:pt x="36" y="158"/>
                  </a:lnTo>
                  <a:lnTo>
                    <a:pt x="39" y="165"/>
                  </a:lnTo>
                  <a:lnTo>
                    <a:pt x="44" y="170"/>
                  </a:lnTo>
                  <a:lnTo>
                    <a:pt x="49" y="174"/>
                  </a:lnTo>
                  <a:lnTo>
                    <a:pt x="54" y="179"/>
                  </a:lnTo>
                  <a:lnTo>
                    <a:pt x="60" y="183"/>
                  </a:lnTo>
                  <a:lnTo>
                    <a:pt x="66" y="186"/>
                  </a:lnTo>
                  <a:lnTo>
                    <a:pt x="74" y="188"/>
                  </a:lnTo>
                  <a:lnTo>
                    <a:pt x="81" y="189"/>
                  </a:lnTo>
                  <a:lnTo>
                    <a:pt x="90" y="190"/>
                  </a:lnTo>
                  <a:lnTo>
                    <a:pt x="102" y="189"/>
                  </a:lnTo>
                  <a:lnTo>
                    <a:pt x="113" y="186"/>
                  </a:lnTo>
                  <a:lnTo>
                    <a:pt x="122" y="182"/>
                  </a:lnTo>
                  <a:lnTo>
                    <a:pt x="131" y="176"/>
                  </a:lnTo>
                  <a:lnTo>
                    <a:pt x="138" y="169"/>
                  </a:lnTo>
                  <a:lnTo>
                    <a:pt x="144" y="160"/>
                  </a:lnTo>
                  <a:lnTo>
                    <a:pt x="148" y="150"/>
                  </a:lnTo>
                  <a:lnTo>
                    <a:pt x="152" y="140"/>
                  </a:lnTo>
                  <a:lnTo>
                    <a:pt x="176" y="140"/>
                  </a:lnTo>
                  <a:lnTo>
                    <a:pt x="171" y="155"/>
                  </a:lnTo>
                  <a:lnTo>
                    <a:pt x="166" y="170"/>
                  </a:lnTo>
                  <a:lnTo>
                    <a:pt x="161" y="175"/>
                  </a:lnTo>
                  <a:lnTo>
                    <a:pt x="157" y="182"/>
                  </a:lnTo>
                  <a:lnTo>
                    <a:pt x="153" y="187"/>
                  </a:lnTo>
                  <a:lnTo>
                    <a:pt x="147" y="192"/>
                  </a:lnTo>
                  <a:lnTo>
                    <a:pt x="142" y="196"/>
                  </a:lnTo>
                  <a:lnTo>
                    <a:pt x="137" y="200"/>
                  </a:lnTo>
                  <a:lnTo>
                    <a:pt x="130" y="203"/>
                  </a:lnTo>
                  <a:lnTo>
                    <a:pt x="122" y="206"/>
                  </a:lnTo>
                  <a:lnTo>
                    <a:pt x="115" y="208"/>
                  </a:lnTo>
                  <a:lnTo>
                    <a:pt x="107" y="209"/>
                  </a:lnTo>
                  <a:lnTo>
                    <a:pt x="99" y="210"/>
                  </a:lnTo>
                  <a:lnTo>
                    <a:pt x="90" y="210"/>
                  </a:lnTo>
                  <a:lnTo>
                    <a:pt x="78" y="210"/>
                  </a:lnTo>
                  <a:lnTo>
                    <a:pt x="67" y="208"/>
                  </a:lnTo>
                  <a:lnTo>
                    <a:pt x="58" y="206"/>
                  </a:lnTo>
                  <a:lnTo>
                    <a:pt x="49" y="202"/>
                  </a:lnTo>
                  <a:lnTo>
                    <a:pt x="40" y="198"/>
                  </a:lnTo>
                  <a:lnTo>
                    <a:pt x="34" y="193"/>
                  </a:lnTo>
                  <a:lnTo>
                    <a:pt x="27" y="186"/>
                  </a:lnTo>
                  <a:lnTo>
                    <a:pt x="21" y="180"/>
                  </a:lnTo>
                  <a:lnTo>
                    <a:pt x="16" y="172"/>
                  </a:lnTo>
                  <a:lnTo>
                    <a:pt x="11" y="163"/>
                  </a:lnTo>
                  <a:lnTo>
                    <a:pt x="8" y="155"/>
                  </a:lnTo>
                  <a:lnTo>
                    <a:pt x="5" y="146"/>
                  </a:lnTo>
                  <a:lnTo>
                    <a:pt x="3" y="136"/>
                  </a:lnTo>
                  <a:lnTo>
                    <a:pt x="1" y="127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1" y="86"/>
                  </a:lnTo>
                  <a:lnTo>
                    <a:pt x="3" y="76"/>
                  </a:lnTo>
                  <a:lnTo>
                    <a:pt x="5" y="67"/>
                  </a:lnTo>
                  <a:lnTo>
                    <a:pt x="8" y="58"/>
                  </a:lnTo>
                  <a:lnTo>
                    <a:pt x="11" y="49"/>
                  </a:lnTo>
                  <a:lnTo>
                    <a:pt x="16" y="41"/>
                  </a:lnTo>
                  <a:lnTo>
                    <a:pt x="21" y="34"/>
                  </a:lnTo>
                  <a:lnTo>
                    <a:pt x="27" y="26"/>
                  </a:lnTo>
                  <a:lnTo>
                    <a:pt x="34" y="20"/>
                  </a:lnTo>
                  <a:lnTo>
                    <a:pt x="40" y="14"/>
                  </a:lnTo>
                  <a:lnTo>
                    <a:pt x="49" y="10"/>
                  </a:lnTo>
                  <a:lnTo>
                    <a:pt x="58" y="6"/>
                  </a:lnTo>
                  <a:lnTo>
                    <a:pt x="67" y="3"/>
                  </a:lnTo>
                  <a:lnTo>
                    <a:pt x="78" y="1"/>
                  </a:lnTo>
                  <a:lnTo>
                    <a:pt x="90" y="0"/>
                  </a:lnTo>
                  <a:lnTo>
                    <a:pt x="101" y="1"/>
                  </a:lnTo>
                  <a:lnTo>
                    <a:pt x="112" y="3"/>
                  </a:lnTo>
                  <a:lnTo>
                    <a:pt x="121" y="6"/>
                  </a:lnTo>
                  <a:lnTo>
                    <a:pt x="130" y="10"/>
                  </a:lnTo>
                  <a:lnTo>
                    <a:pt x="139" y="15"/>
                  </a:lnTo>
                  <a:lnTo>
                    <a:pt x="145" y="21"/>
                  </a:lnTo>
                  <a:lnTo>
                    <a:pt x="152" y="27"/>
                  </a:lnTo>
                  <a:lnTo>
                    <a:pt x="158" y="35"/>
                  </a:lnTo>
                  <a:lnTo>
                    <a:pt x="162" y="44"/>
                  </a:lnTo>
                  <a:lnTo>
                    <a:pt x="167" y="52"/>
                  </a:lnTo>
                  <a:lnTo>
                    <a:pt x="170" y="62"/>
                  </a:lnTo>
                  <a:lnTo>
                    <a:pt x="173" y="71"/>
                  </a:lnTo>
                  <a:lnTo>
                    <a:pt x="175" y="81"/>
                  </a:lnTo>
                  <a:lnTo>
                    <a:pt x="176" y="91"/>
                  </a:lnTo>
                  <a:lnTo>
                    <a:pt x="176" y="102"/>
                  </a:lnTo>
                  <a:lnTo>
                    <a:pt x="176" y="112"/>
                  </a:lnTo>
                  <a:lnTo>
                    <a:pt x="24" y="112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1" name="Freeform 116"/>
            <p:cNvSpPr>
              <a:spLocks/>
            </p:cNvSpPr>
            <p:nvPr userDrawn="1"/>
          </p:nvSpPr>
          <p:spPr bwMode="auto">
            <a:xfrm>
              <a:off x="4666" y="3993"/>
              <a:ext cx="55" cy="66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65" y="178"/>
                </a:cxn>
                <a:cxn ang="0">
                  <a:pos x="165" y="199"/>
                </a:cxn>
                <a:cxn ang="0">
                  <a:pos x="0" y="199"/>
                </a:cxn>
                <a:cxn ang="0">
                  <a:pos x="0" y="179"/>
                </a:cxn>
                <a:cxn ang="0">
                  <a:pos x="130" y="20"/>
                </a:cxn>
                <a:cxn ang="0">
                  <a:pos x="9" y="20"/>
                </a:cxn>
                <a:cxn ang="0">
                  <a:pos x="9" y="0"/>
                </a:cxn>
                <a:cxn ang="0">
                  <a:pos x="160" y="0"/>
                </a:cxn>
                <a:cxn ang="0">
                  <a:pos x="160" y="17"/>
                </a:cxn>
                <a:cxn ang="0">
                  <a:pos x="29" y="178"/>
                </a:cxn>
              </a:cxnLst>
              <a:rect l="0" t="0" r="r" b="b"/>
              <a:pathLst>
                <a:path w="165" h="199">
                  <a:moveTo>
                    <a:pt x="29" y="178"/>
                  </a:moveTo>
                  <a:lnTo>
                    <a:pt x="165" y="178"/>
                  </a:lnTo>
                  <a:lnTo>
                    <a:pt x="165" y="199"/>
                  </a:lnTo>
                  <a:lnTo>
                    <a:pt x="0" y="199"/>
                  </a:lnTo>
                  <a:lnTo>
                    <a:pt x="0" y="179"/>
                  </a:lnTo>
                  <a:lnTo>
                    <a:pt x="130" y="20"/>
                  </a:lnTo>
                  <a:lnTo>
                    <a:pt x="9" y="20"/>
                  </a:lnTo>
                  <a:lnTo>
                    <a:pt x="9" y="0"/>
                  </a:lnTo>
                  <a:lnTo>
                    <a:pt x="160" y="0"/>
                  </a:lnTo>
                  <a:lnTo>
                    <a:pt x="160" y="17"/>
                  </a:lnTo>
                  <a:lnTo>
                    <a:pt x="29" y="178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2" name="Freeform 117"/>
            <p:cNvSpPr>
              <a:spLocks noEditPoints="1"/>
            </p:cNvSpPr>
            <p:nvPr userDrawn="1"/>
          </p:nvSpPr>
          <p:spPr bwMode="auto">
            <a:xfrm>
              <a:off x="4728" y="3991"/>
              <a:ext cx="61" cy="70"/>
            </a:xfrm>
            <a:custGeom>
              <a:avLst/>
              <a:gdLst/>
              <a:ahLst/>
              <a:cxnLst>
                <a:cxn ang="0">
                  <a:pos x="133" y="99"/>
                </a:cxn>
                <a:cxn ang="0">
                  <a:pos x="117" y="104"/>
                </a:cxn>
                <a:cxn ang="0">
                  <a:pos x="49" y="117"/>
                </a:cxn>
                <a:cxn ang="0">
                  <a:pos x="32" y="127"/>
                </a:cxn>
                <a:cxn ang="0">
                  <a:pos x="25" y="143"/>
                </a:cxn>
                <a:cxn ang="0">
                  <a:pos x="28" y="166"/>
                </a:cxn>
                <a:cxn ang="0">
                  <a:pos x="44" y="183"/>
                </a:cxn>
                <a:cxn ang="0">
                  <a:pos x="68" y="189"/>
                </a:cxn>
                <a:cxn ang="0">
                  <a:pos x="89" y="186"/>
                </a:cxn>
                <a:cxn ang="0">
                  <a:pos x="106" y="180"/>
                </a:cxn>
                <a:cxn ang="0">
                  <a:pos x="121" y="168"/>
                </a:cxn>
                <a:cxn ang="0">
                  <a:pos x="132" y="153"/>
                </a:cxn>
                <a:cxn ang="0">
                  <a:pos x="137" y="134"/>
                </a:cxn>
                <a:cxn ang="0">
                  <a:pos x="8" y="67"/>
                </a:cxn>
                <a:cxn ang="0">
                  <a:pos x="13" y="43"/>
                </a:cxn>
                <a:cxn ang="0">
                  <a:pos x="23" y="24"/>
                </a:cxn>
                <a:cxn ang="0">
                  <a:pos x="38" y="11"/>
                </a:cxn>
                <a:cxn ang="0">
                  <a:pos x="57" y="4"/>
                </a:cxn>
                <a:cxn ang="0">
                  <a:pos x="101" y="0"/>
                </a:cxn>
                <a:cxn ang="0">
                  <a:pos x="127" y="6"/>
                </a:cxn>
                <a:cxn ang="0">
                  <a:pos x="144" y="15"/>
                </a:cxn>
                <a:cxn ang="0">
                  <a:pos x="155" y="31"/>
                </a:cxn>
                <a:cxn ang="0">
                  <a:pos x="161" y="54"/>
                </a:cxn>
                <a:cxn ang="0">
                  <a:pos x="162" y="172"/>
                </a:cxn>
                <a:cxn ang="0">
                  <a:pos x="165" y="180"/>
                </a:cxn>
                <a:cxn ang="0">
                  <a:pos x="173" y="183"/>
                </a:cxn>
                <a:cxn ang="0">
                  <a:pos x="184" y="182"/>
                </a:cxn>
                <a:cxn ang="0">
                  <a:pos x="167" y="204"/>
                </a:cxn>
                <a:cxn ang="0">
                  <a:pos x="148" y="198"/>
                </a:cxn>
                <a:cxn ang="0">
                  <a:pos x="140" y="183"/>
                </a:cxn>
                <a:cxn ang="0">
                  <a:pos x="138" y="169"/>
                </a:cxn>
                <a:cxn ang="0">
                  <a:pos x="118" y="193"/>
                </a:cxn>
                <a:cxn ang="0">
                  <a:pos x="91" y="207"/>
                </a:cxn>
                <a:cxn ang="0">
                  <a:pos x="53" y="209"/>
                </a:cxn>
                <a:cxn ang="0">
                  <a:pos x="29" y="202"/>
                </a:cxn>
                <a:cxn ang="0">
                  <a:pos x="15" y="192"/>
                </a:cxn>
                <a:cxn ang="0">
                  <a:pos x="5" y="178"/>
                </a:cxn>
                <a:cxn ang="0">
                  <a:pos x="0" y="158"/>
                </a:cxn>
                <a:cxn ang="0">
                  <a:pos x="2" y="134"/>
                </a:cxn>
                <a:cxn ang="0">
                  <a:pos x="14" y="113"/>
                </a:cxn>
                <a:cxn ang="0">
                  <a:pos x="33" y="101"/>
                </a:cxn>
                <a:cxn ang="0">
                  <a:pos x="86" y="90"/>
                </a:cxn>
                <a:cxn ang="0">
                  <a:pos x="120" y="86"/>
                </a:cxn>
                <a:cxn ang="0">
                  <a:pos x="133" y="78"/>
                </a:cxn>
                <a:cxn ang="0">
                  <a:pos x="137" y="61"/>
                </a:cxn>
                <a:cxn ang="0">
                  <a:pos x="135" y="45"/>
                </a:cxn>
                <a:cxn ang="0">
                  <a:pos x="128" y="33"/>
                </a:cxn>
                <a:cxn ang="0">
                  <a:pos x="114" y="24"/>
                </a:cxn>
                <a:cxn ang="0">
                  <a:pos x="85" y="20"/>
                </a:cxn>
                <a:cxn ang="0">
                  <a:pos x="55" y="25"/>
                </a:cxn>
                <a:cxn ang="0">
                  <a:pos x="37" y="45"/>
                </a:cxn>
                <a:cxn ang="0">
                  <a:pos x="8" y="67"/>
                </a:cxn>
              </a:cxnLst>
              <a:rect l="0" t="0" r="r" b="b"/>
              <a:pathLst>
                <a:path w="184" h="209">
                  <a:moveTo>
                    <a:pt x="137" y="96"/>
                  </a:moveTo>
                  <a:lnTo>
                    <a:pt x="136" y="96"/>
                  </a:lnTo>
                  <a:lnTo>
                    <a:pt x="133" y="99"/>
                  </a:lnTo>
                  <a:lnTo>
                    <a:pt x="127" y="101"/>
                  </a:lnTo>
                  <a:lnTo>
                    <a:pt x="122" y="103"/>
                  </a:lnTo>
                  <a:lnTo>
                    <a:pt x="117" y="104"/>
                  </a:lnTo>
                  <a:lnTo>
                    <a:pt x="84" y="109"/>
                  </a:lnTo>
                  <a:lnTo>
                    <a:pt x="55" y="115"/>
                  </a:lnTo>
                  <a:lnTo>
                    <a:pt x="49" y="117"/>
                  </a:lnTo>
                  <a:lnTo>
                    <a:pt x="42" y="121"/>
                  </a:lnTo>
                  <a:lnTo>
                    <a:pt x="37" y="124"/>
                  </a:lnTo>
                  <a:lnTo>
                    <a:pt x="32" y="127"/>
                  </a:lnTo>
                  <a:lnTo>
                    <a:pt x="29" y="132"/>
                  </a:lnTo>
                  <a:lnTo>
                    <a:pt x="26" y="137"/>
                  </a:lnTo>
                  <a:lnTo>
                    <a:pt x="25" y="143"/>
                  </a:lnTo>
                  <a:lnTo>
                    <a:pt x="24" y="150"/>
                  </a:lnTo>
                  <a:lnTo>
                    <a:pt x="25" y="158"/>
                  </a:lnTo>
                  <a:lnTo>
                    <a:pt x="28" y="166"/>
                  </a:lnTo>
                  <a:lnTo>
                    <a:pt x="31" y="172"/>
                  </a:lnTo>
                  <a:lnTo>
                    <a:pt x="38" y="179"/>
                  </a:lnTo>
                  <a:lnTo>
                    <a:pt x="44" y="183"/>
                  </a:lnTo>
                  <a:lnTo>
                    <a:pt x="52" y="186"/>
                  </a:lnTo>
                  <a:lnTo>
                    <a:pt x="59" y="189"/>
                  </a:lnTo>
                  <a:lnTo>
                    <a:pt x="68" y="189"/>
                  </a:lnTo>
                  <a:lnTo>
                    <a:pt x="74" y="189"/>
                  </a:lnTo>
                  <a:lnTo>
                    <a:pt x="82" y="188"/>
                  </a:lnTo>
                  <a:lnTo>
                    <a:pt x="89" y="186"/>
                  </a:lnTo>
                  <a:lnTo>
                    <a:pt x="95" y="185"/>
                  </a:lnTo>
                  <a:lnTo>
                    <a:pt x="100" y="182"/>
                  </a:lnTo>
                  <a:lnTo>
                    <a:pt x="106" y="180"/>
                  </a:lnTo>
                  <a:lnTo>
                    <a:pt x="111" y="177"/>
                  </a:lnTo>
                  <a:lnTo>
                    <a:pt x="117" y="172"/>
                  </a:lnTo>
                  <a:lnTo>
                    <a:pt x="121" y="168"/>
                  </a:lnTo>
                  <a:lnTo>
                    <a:pt x="125" y="164"/>
                  </a:lnTo>
                  <a:lnTo>
                    <a:pt x="128" y="158"/>
                  </a:lnTo>
                  <a:lnTo>
                    <a:pt x="132" y="153"/>
                  </a:lnTo>
                  <a:lnTo>
                    <a:pt x="134" y="146"/>
                  </a:lnTo>
                  <a:lnTo>
                    <a:pt x="136" y="141"/>
                  </a:lnTo>
                  <a:lnTo>
                    <a:pt x="137" y="134"/>
                  </a:lnTo>
                  <a:lnTo>
                    <a:pt x="137" y="127"/>
                  </a:lnTo>
                  <a:lnTo>
                    <a:pt x="137" y="96"/>
                  </a:lnTo>
                  <a:close/>
                  <a:moveTo>
                    <a:pt x="8" y="67"/>
                  </a:moveTo>
                  <a:lnTo>
                    <a:pt x="9" y="58"/>
                  </a:lnTo>
                  <a:lnTo>
                    <a:pt x="11" y="50"/>
                  </a:lnTo>
                  <a:lnTo>
                    <a:pt x="13" y="43"/>
                  </a:lnTo>
                  <a:lnTo>
                    <a:pt x="15" y="36"/>
                  </a:lnTo>
                  <a:lnTo>
                    <a:pt x="18" y="30"/>
                  </a:lnTo>
                  <a:lnTo>
                    <a:pt x="23" y="24"/>
                  </a:lnTo>
                  <a:lnTo>
                    <a:pt x="27" y="20"/>
                  </a:lnTo>
                  <a:lnTo>
                    <a:pt x="32" y="16"/>
                  </a:lnTo>
                  <a:lnTo>
                    <a:pt x="38" y="11"/>
                  </a:lnTo>
                  <a:lnTo>
                    <a:pt x="43" y="8"/>
                  </a:lnTo>
                  <a:lnTo>
                    <a:pt x="50" y="6"/>
                  </a:lnTo>
                  <a:lnTo>
                    <a:pt x="57" y="4"/>
                  </a:lnTo>
                  <a:lnTo>
                    <a:pt x="72" y="1"/>
                  </a:lnTo>
                  <a:lnTo>
                    <a:pt x="89" y="0"/>
                  </a:lnTo>
                  <a:lnTo>
                    <a:pt x="101" y="0"/>
                  </a:lnTo>
                  <a:lnTo>
                    <a:pt x="114" y="2"/>
                  </a:lnTo>
                  <a:lnTo>
                    <a:pt x="121" y="4"/>
                  </a:lnTo>
                  <a:lnTo>
                    <a:pt x="127" y="6"/>
                  </a:lnTo>
                  <a:lnTo>
                    <a:pt x="133" y="8"/>
                  </a:lnTo>
                  <a:lnTo>
                    <a:pt x="138" y="11"/>
                  </a:lnTo>
                  <a:lnTo>
                    <a:pt x="144" y="15"/>
                  </a:lnTo>
                  <a:lnTo>
                    <a:pt x="148" y="20"/>
                  </a:lnTo>
                  <a:lnTo>
                    <a:pt x="151" y="24"/>
                  </a:lnTo>
                  <a:lnTo>
                    <a:pt x="155" y="31"/>
                  </a:lnTo>
                  <a:lnTo>
                    <a:pt x="158" y="37"/>
                  </a:lnTo>
                  <a:lnTo>
                    <a:pt x="160" y="45"/>
                  </a:lnTo>
                  <a:lnTo>
                    <a:pt x="161" y="54"/>
                  </a:lnTo>
                  <a:lnTo>
                    <a:pt x="162" y="63"/>
                  </a:lnTo>
                  <a:lnTo>
                    <a:pt x="162" y="169"/>
                  </a:lnTo>
                  <a:lnTo>
                    <a:pt x="162" y="172"/>
                  </a:lnTo>
                  <a:lnTo>
                    <a:pt x="162" y="175"/>
                  </a:lnTo>
                  <a:lnTo>
                    <a:pt x="163" y="178"/>
                  </a:lnTo>
                  <a:lnTo>
                    <a:pt x="165" y="180"/>
                  </a:lnTo>
                  <a:lnTo>
                    <a:pt x="167" y="181"/>
                  </a:lnTo>
                  <a:lnTo>
                    <a:pt x="170" y="182"/>
                  </a:lnTo>
                  <a:lnTo>
                    <a:pt x="173" y="183"/>
                  </a:lnTo>
                  <a:lnTo>
                    <a:pt x="176" y="183"/>
                  </a:lnTo>
                  <a:lnTo>
                    <a:pt x="179" y="183"/>
                  </a:lnTo>
                  <a:lnTo>
                    <a:pt x="184" y="182"/>
                  </a:lnTo>
                  <a:lnTo>
                    <a:pt x="184" y="203"/>
                  </a:lnTo>
                  <a:lnTo>
                    <a:pt x="176" y="204"/>
                  </a:lnTo>
                  <a:lnTo>
                    <a:pt x="167" y="204"/>
                  </a:lnTo>
                  <a:lnTo>
                    <a:pt x="160" y="203"/>
                  </a:lnTo>
                  <a:lnTo>
                    <a:pt x="153" y="202"/>
                  </a:lnTo>
                  <a:lnTo>
                    <a:pt x="148" y="198"/>
                  </a:lnTo>
                  <a:lnTo>
                    <a:pt x="145" y="194"/>
                  </a:lnTo>
                  <a:lnTo>
                    <a:pt x="141" y="189"/>
                  </a:lnTo>
                  <a:lnTo>
                    <a:pt x="140" y="183"/>
                  </a:lnTo>
                  <a:lnTo>
                    <a:pt x="139" y="177"/>
                  </a:lnTo>
                  <a:lnTo>
                    <a:pt x="139" y="169"/>
                  </a:lnTo>
                  <a:lnTo>
                    <a:pt x="138" y="169"/>
                  </a:lnTo>
                  <a:lnTo>
                    <a:pt x="132" y="178"/>
                  </a:lnTo>
                  <a:lnTo>
                    <a:pt x="125" y="186"/>
                  </a:lnTo>
                  <a:lnTo>
                    <a:pt x="118" y="193"/>
                  </a:lnTo>
                  <a:lnTo>
                    <a:pt x="110" y="199"/>
                  </a:lnTo>
                  <a:lnTo>
                    <a:pt x="101" y="204"/>
                  </a:lnTo>
                  <a:lnTo>
                    <a:pt x="91" y="207"/>
                  </a:lnTo>
                  <a:lnTo>
                    <a:pt x="80" y="209"/>
                  </a:lnTo>
                  <a:lnTo>
                    <a:pt x="66" y="209"/>
                  </a:lnTo>
                  <a:lnTo>
                    <a:pt x="53" y="209"/>
                  </a:lnTo>
                  <a:lnTo>
                    <a:pt x="40" y="206"/>
                  </a:lnTo>
                  <a:lnTo>
                    <a:pt x="35" y="204"/>
                  </a:lnTo>
                  <a:lnTo>
                    <a:pt x="29" y="202"/>
                  </a:lnTo>
                  <a:lnTo>
                    <a:pt x="24" y="198"/>
                  </a:lnTo>
                  <a:lnTo>
                    <a:pt x="19" y="195"/>
                  </a:lnTo>
                  <a:lnTo>
                    <a:pt x="15" y="192"/>
                  </a:lnTo>
                  <a:lnTo>
                    <a:pt x="11" y="188"/>
                  </a:lnTo>
                  <a:lnTo>
                    <a:pt x="8" y="182"/>
                  </a:lnTo>
                  <a:lnTo>
                    <a:pt x="5" y="178"/>
                  </a:lnTo>
                  <a:lnTo>
                    <a:pt x="2" y="171"/>
                  </a:lnTo>
                  <a:lnTo>
                    <a:pt x="1" y="166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5" y="126"/>
                  </a:lnTo>
                  <a:lnTo>
                    <a:pt x="9" y="119"/>
                  </a:lnTo>
                  <a:lnTo>
                    <a:pt x="14" y="113"/>
                  </a:lnTo>
                  <a:lnTo>
                    <a:pt x="19" y="109"/>
                  </a:lnTo>
                  <a:lnTo>
                    <a:pt x="26" y="104"/>
                  </a:lnTo>
                  <a:lnTo>
                    <a:pt x="33" y="101"/>
                  </a:lnTo>
                  <a:lnTo>
                    <a:pt x="50" y="96"/>
                  </a:lnTo>
                  <a:lnTo>
                    <a:pt x="67" y="92"/>
                  </a:lnTo>
                  <a:lnTo>
                    <a:pt x="86" y="90"/>
                  </a:lnTo>
                  <a:lnTo>
                    <a:pt x="106" y="87"/>
                  </a:lnTo>
                  <a:lnTo>
                    <a:pt x="113" y="87"/>
                  </a:lnTo>
                  <a:lnTo>
                    <a:pt x="120" y="86"/>
                  </a:lnTo>
                  <a:lnTo>
                    <a:pt x="125" y="84"/>
                  </a:lnTo>
                  <a:lnTo>
                    <a:pt x="130" y="82"/>
                  </a:lnTo>
                  <a:lnTo>
                    <a:pt x="133" y="78"/>
                  </a:lnTo>
                  <a:lnTo>
                    <a:pt x="135" y="74"/>
                  </a:lnTo>
                  <a:lnTo>
                    <a:pt x="137" y="68"/>
                  </a:lnTo>
                  <a:lnTo>
                    <a:pt x="137" y="61"/>
                  </a:lnTo>
                  <a:lnTo>
                    <a:pt x="137" y="55"/>
                  </a:lnTo>
                  <a:lnTo>
                    <a:pt x="136" y="49"/>
                  </a:lnTo>
                  <a:lnTo>
                    <a:pt x="135" y="45"/>
                  </a:lnTo>
                  <a:lnTo>
                    <a:pt x="133" y="41"/>
                  </a:lnTo>
                  <a:lnTo>
                    <a:pt x="131" y="36"/>
                  </a:lnTo>
                  <a:lnTo>
                    <a:pt x="128" y="33"/>
                  </a:lnTo>
                  <a:lnTo>
                    <a:pt x="125" y="31"/>
                  </a:lnTo>
                  <a:lnTo>
                    <a:pt x="122" y="28"/>
                  </a:lnTo>
                  <a:lnTo>
                    <a:pt x="114" y="24"/>
                  </a:lnTo>
                  <a:lnTo>
                    <a:pt x="106" y="21"/>
                  </a:lnTo>
                  <a:lnTo>
                    <a:pt x="96" y="20"/>
                  </a:lnTo>
                  <a:lnTo>
                    <a:pt x="85" y="20"/>
                  </a:lnTo>
                  <a:lnTo>
                    <a:pt x="74" y="20"/>
                  </a:lnTo>
                  <a:lnTo>
                    <a:pt x="65" y="22"/>
                  </a:lnTo>
                  <a:lnTo>
                    <a:pt x="55" y="25"/>
                  </a:lnTo>
                  <a:lnTo>
                    <a:pt x="47" y="31"/>
                  </a:lnTo>
                  <a:lnTo>
                    <a:pt x="42" y="37"/>
                  </a:lnTo>
                  <a:lnTo>
                    <a:pt x="37" y="45"/>
                  </a:lnTo>
                  <a:lnTo>
                    <a:pt x="33" y="55"/>
                  </a:lnTo>
                  <a:lnTo>
                    <a:pt x="32" y="67"/>
                  </a:lnTo>
                  <a:lnTo>
                    <a:pt x="8" y="67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3" name="Freeform 118"/>
            <p:cNvSpPr>
              <a:spLocks/>
            </p:cNvSpPr>
            <p:nvPr userDrawn="1"/>
          </p:nvSpPr>
          <p:spPr bwMode="auto">
            <a:xfrm>
              <a:off x="4828" y="3993"/>
              <a:ext cx="55" cy="66"/>
            </a:xfrm>
            <a:custGeom>
              <a:avLst/>
              <a:gdLst/>
              <a:ahLst/>
              <a:cxnLst>
                <a:cxn ang="0">
                  <a:pos x="29" y="178"/>
                </a:cxn>
                <a:cxn ang="0">
                  <a:pos x="167" y="178"/>
                </a:cxn>
                <a:cxn ang="0">
                  <a:pos x="167" y="199"/>
                </a:cxn>
                <a:cxn ang="0">
                  <a:pos x="0" y="199"/>
                </a:cxn>
                <a:cxn ang="0">
                  <a:pos x="0" y="179"/>
                </a:cxn>
                <a:cxn ang="0">
                  <a:pos x="130" y="20"/>
                </a:cxn>
                <a:cxn ang="0">
                  <a:pos x="9" y="20"/>
                </a:cxn>
                <a:cxn ang="0">
                  <a:pos x="9" y="0"/>
                </a:cxn>
                <a:cxn ang="0">
                  <a:pos x="161" y="0"/>
                </a:cxn>
                <a:cxn ang="0">
                  <a:pos x="161" y="17"/>
                </a:cxn>
                <a:cxn ang="0">
                  <a:pos x="29" y="178"/>
                </a:cxn>
              </a:cxnLst>
              <a:rect l="0" t="0" r="r" b="b"/>
              <a:pathLst>
                <a:path w="167" h="199">
                  <a:moveTo>
                    <a:pt x="29" y="178"/>
                  </a:moveTo>
                  <a:lnTo>
                    <a:pt x="167" y="178"/>
                  </a:lnTo>
                  <a:lnTo>
                    <a:pt x="167" y="199"/>
                  </a:lnTo>
                  <a:lnTo>
                    <a:pt x="0" y="199"/>
                  </a:lnTo>
                  <a:lnTo>
                    <a:pt x="0" y="179"/>
                  </a:lnTo>
                  <a:lnTo>
                    <a:pt x="130" y="20"/>
                  </a:lnTo>
                  <a:lnTo>
                    <a:pt x="9" y="20"/>
                  </a:lnTo>
                  <a:lnTo>
                    <a:pt x="9" y="0"/>
                  </a:lnTo>
                  <a:lnTo>
                    <a:pt x="161" y="0"/>
                  </a:lnTo>
                  <a:lnTo>
                    <a:pt x="161" y="17"/>
                  </a:lnTo>
                  <a:lnTo>
                    <a:pt x="29" y="178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4" name="Freeform 119"/>
            <p:cNvSpPr>
              <a:spLocks noEditPoints="1"/>
            </p:cNvSpPr>
            <p:nvPr userDrawn="1"/>
          </p:nvSpPr>
          <p:spPr bwMode="auto">
            <a:xfrm>
              <a:off x="4889" y="3991"/>
              <a:ext cx="61" cy="70"/>
            </a:xfrm>
            <a:custGeom>
              <a:avLst/>
              <a:gdLst/>
              <a:ahLst/>
              <a:cxnLst>
                <a:cxn ang="0">
                  <a:pos x="133" y="99"/>
                </a:cxn>
                <a:cxn ang="0">
                  <a:pos x="117" y="104"/>
                </a:cxn>
                <a:cxn ang="0">
                  <a:pos x="48" y="117"/>
                </a:cxn>
                <a:cxn ang="0">
                  <a:pos x="32" y="127"/>
                </a:cxn>
                <a:cxn ang="0">
                  <a:pos x="25" y="143"/>
                </a:cxn>
                <a:cxn ang="0">
                  <a:pos x="28" y="166"/>
                </a:cxn>
                <a:cxn ang="0">
                  <a:pos x="44" y="183"/>
                </a:cxn>
                <a:cxn ang="0">
                  <a:pos x="68" y="189"/>
                </a:cxn>
                <a:cxn ang="0">
                  <a:pos x="88" y="186"/>
                </a:cxn>
                <a:cxn ang="0">
                  <a:pos x="107" y="180"/>
                </a:cxn>
                <a:cxn ang="0">
                  <a:pos x="121" y="168"/>
                </a:cxn>
                <a:cxn ang="0">
                  <a:pos x="132" y="153"/>
                </a:cxn>
                <a:cxn ang="0">
                  <a:pos x="137" y="134"/>
                </a:cxn>
                <a:cxn ang="0">
                  <a:pos x="9" y="67"/>
                </a:cxn>
                <a:cxn ang="0">
                  <a:pos x="13" y="43"/>
                </a:cxn>
                <a:cxn ang="0">
                  <a:pos x="23" y="24"/>
                </a:cxn>
                <a:cxn ang="0">
                  <a:pos x="38" y="11"/>
                </a:cxn>
                <a:cxn ang="0">
                  <a:pos x="57" y="4"/>
                </a:cxn>
                <a:cxn ang="0">
                  <a:pos x="101" y="0"/>
                </a:cxn>
                <a:cxn ang="0">
                  <a:pos x="127" y="6"/>
                </a:cxn>
                <a:cxn ang="0">
                  <a:pos x="144" y="15"/>
                </a:cxn>
                <a:cxn ang="0">
                  <a:pos x="155" y="31"/>
                </a:cxn>
                <a:cxn ang="0">
                  <a:pos x="161" y="54"/>
                </a:cxn>
                <a:cxn ang="0">
                  <a:pos x="162" y="172"/>
                </a:cxn>
                <a:cxn ang="0">
                  <a:pos x="165" y="180"/>
                </a:cxn>
                <a:cxn ang="0">
                  <a:pos x="173" y="183"/>
                </a:cxn>
                <a:cxn ang="0">
                  <a:pos x="183" y="182"/>
                </a:cxn>
                <a:cxn ang="0">
                  <a:pos x="167" y="204"/>
                </a:cxn>
                <a:cxn ang="0">
                  <a:pos x="148" y="198"/>
                </a:cxn>
                <a:cxn ang="0">
                  <a:pos x="140" y="183"/>
                </a:cxn>
                <a:cxn ang="0">
                  <a:pos x="138" y="169"/>
                </a:cxn>
                <a:cxn ang="0">
                  <a:pos x="118" y="193"/>
                </a:cxn>
                <a:cxn ang="0">
                  <a:pos x="92" y="207"/>
                </a:cxn>
                <a:cxn ang="0">
                  <a:pos x="53" y="209"/>
                </a:cxn>
                <a:cxn ang="0">
                  <a:pos x="29" y="202"/>
                </a:cxn>
                <a:cxn ang="0">
                  <a:pos x="15" y="192"/>
                </a:cxn>
                <a:cxn ang="0">
                  <a:pos x="5" y="178"/>
                </a:cxn>
                <a:cxn ang="0">
                  <a:pos x="0" y="158"/>
                </a:cxn>
                <a:cxn ang="0">
                  <a:pos x="2" y="134"/>
                </a:cxn>
                <a:cxn ang="0">
                  <a:pos x="14" y="113"/>
                </a:cxn>
                <a:cxn ang="0">
                  <a:pos x="33" y="101"/>
                </a:cxn>
                <a:cxn ang="0">
                  <a:pos x="86" y="90"/>
                </a:cxn>
                <a:cxn ang="0">
                  <a:pos x="120" y="86"/>
                </a:cxn>
                <a:cxn ang="0">
                  <a:pos x="133" y="78"/>
                </a:cxn>
                <a:cxn ang="0">
                  <a:pos x="137" y="61"/>
                </a:cxn>
                <a:cxn ang="0">
                  <a:pos x="135" y="45"/>
                </a:cxn>
                <a:cxn ang="0">
                  <a:pos x="128" y="33"/>
                </a:cxn>
                <a:cxn ang="0">
                  <a:pos x="114" y="24"/>
                </a:cxn>
                <a:cxn ang="0">
                  <a:pos x="85" y="20"/>
                </a:cxn>
                <a:cxn ang="0">
                  <a:pos x="56" y="25"/>
                </a:cxn>
                <a:cxn ang="0">
                  <a:pos x="37" y="45"/>
                </a:cxn>
                <a:cxn ang="0">
                  <a:pos x="9" y="67"/>
                </a:cxn>
              </a:cxnLst>
              <a:rect l="0" t="0" r="r" b="b"/>
              <a:pathLst>
                <a:path w="183" h="209">
                  <a:moveTo>
                    <a:pt x="137" y="96"/>
                  </a:moveTo>
                  <a:lnTo>
                    <a:pt x="136" y="96"/>
                  </a:lnTo>
                  <a:lnTo>
                    <a:pt x="133" y="99"/>
                  </a:lnTo>
                  <a:lnTo>
                    <a:pt x="127" y="101"/>
                  </a:lnTo>
                  <a:lnTo>
                    <a:pt x="122" y="103"/>
                  </a:lnTo>
                  <a:lnTo>
                    <a:pt x="117" y="104"/>
                  </a:lnTo>
                  <a:lnTo>
                    <a:pt x="84" y="109"/>
                  </a:lnTo>
                  <a:lnTo>
                    <a:pt x="55" y="115"/>
                  </a:lnTo>
                  <a:lnTo>
                    <a:pt x="48" y="117"/>
                  </a:lnTo>
                  <a:lnTo>
                    <a:pt x="42" y="121"/>
                  </a:lnTo>
                  <a:lnTo>
                    <a:pt x="37" y="124"/>
                  </a:lnTo>
                  <a:lnTo>
                    <a:pt x="32" y="127"/>
                  </a:lnTo>
                  <a:lnTo>
                    <a:pt x="29" y="132"/>
                  </a:lnTo>
                  <a:lnTo>
                    <a:pt x="26" y="137"/>
                  </a:lnTo>
                  <a:lnTo>
                    <a:pt x="25" y="143"/>
                  </a:lnTo>
                  <a:lnTo>
                    <a:pt x="24" y="150"/>
                  </a:lnTo>
                  <a:lnTo>
                    <a:pt x="25" y="158"/>
                  </a:lnTo>
                  <a:lnTo>
                    <a:pt x="28" y="166"/>
                  </a:lnTo>
                  <a:lnTo>
                    <a:pt x="32" y="172"/>
                  </a:lnTo>
                  <a:lnTo>
                    <a:pt x="38" y="179"/>
                  </a:lnTo>
                  <a:lnTo>
                    <a:pt x="44" y="183"/>
                  </a:lnTo>
                  <a:lnTo>
                    <a:pt x="52" y="186"/>
                  </a:lnTo>
                  <a:lnTo>
                    <a:pt x="59" y="189"/>
                  </a:lnTo>
                  <a:lnTo>
                    <a:pt x="68" y="189"/>
                  </a:lnTo>
                  <a:lnTo>
                    <a:pt x="75" y="189"/>
                  </a:lnTo>
                  <a:lnTo>
                    <a:pt x="82" y="188"/>
                  </a:lnTo>
                  <a:lnTo>
                    <a:pt x="88" y="186"/>
                  </a:lnTo>
                  <a:lnTo>
                    <a:pt x="95" y="185"/>
                  </a:lnTo>
                  <a:lnTo>
                    <a:pt x="100" y="182"/>
                  </a:lnTo>
                  <a:lnTo>
                    <a:pt x="107" y="180"/>
                  </a:lnTo>
                  <a:lnTo>
                    <a:pt x="112" y="177"/>
                  </a:lnTo>
                  <a:lnTo>
                    <a:pt x="117" y="172"/>
                  </a:lnTo>
                  <a:lnTo>
                    <a:pt x="121" y="168"/>
                  </a:lnTo>
                  <a:lnTo>
                    <a:pt x="125" y="164"/>
                  </a:lnTo>
                  <a:lnTo>
                    <a:pt x="128" y="158"/>
                  </a:lnTo>
                  <a:lnTo>
                    <a:pt x="132" y="153"/>
                  </a:lnTo>
                  <a:lnTo>
                    <a:pt x="134" y="146"/>
                  </a:lnTo>
                  <a:lnTo>
                    <a:pt x="136" y="141"/>
                  </a:lnTo>
                  <a:lnTo>
                    <a:pt x="137" y="134"/>
                  </a:lnTo>
                  <a:lnTo>
                    <a:pt x="137" y="127"/>
                  </a:lnTo>
                  <a:lnTo>
                    <a:pt x="137" y="96"/>
                  </a:lnTo>
                  <a:close/>
                  <a:moveTo>
                    <a:pt x="9" y="67"/>
                  </a:moveTo>
                  <a:lnTo>
                    <a:pt x="9" y="58"/>
                  </a:lnTo>
                  <a:lnTo>
                    <a:pt x="11" y="50"/>
                  </a:lnTo>
                  <a:lnTo>
                    <a:pt x="13" y="43"/>
                  </a:lnTo>
                  <a:lnTo>
                    <a:pt x="15" y="36"/>
                  </a:lnTo>
                  <a:lnTo>
                    <a:pt x="18" y="30"/>
                  </a:lnTo>
                  <a:lnTo>
                    <a:pt x="23" y="24"/>
                  </a:lnTo>
                  <a:lnTo>
                    <a:pt x="27" y="20"/>
                  </a:lnTo>
                  <a:lnTo>
                    <a:pt x="32" y="16"/>
                  </a:lnTo>
                  <a:lnTo>
                    <a:pt x="38" y="11"/>
                  </a:lnTo>
                  <a:lnTo>
                    <a:pt x="44" y="8"/>
                  </a:lnTo>
                  <a:lnTo>
                    <a:pt x="50" y="6"/>
                  </a:lnTo>
                  <a:lnTo>
                    <a:pt x="57" y="4"/>
                  </a:lnTo>
                  <a:lnTo>
                    <a:pt x="72" y="1"/>
                  </a:lnTo>
                  <a:lnTo>
                    <a:pt x="88" y="0"/>
                  </a:lnTo>
                  <a:lnTo>
                    <a:pt x="101" y="0"/>
                  </a:lnTo>
                  <a:lnTo>
                    <a:pt x="114" y="2"/>
                  </a:lnTo>
                  <a:lnTo>
                    <a:pt x="121" y="4"/>
                  </a:lnTo>
                  <a:lnTo>
                    <a:pt x="127" y="6"/>
                  </a:lnTo>
                  <a:lnTo>
                    <a:pt x="133" y="8"/>
                  </a:lnTo>
                  <a:lnTo>
                    <a:pt x="138" y="11"/>
                  </a:lnTo>
                  <a:lnTo>
                    <a:pt x="144" y="15"/>
                  </a:lnTo>
                  <a:lnTo>
                    <a:pt x="148" y="20"/>
                  </a:lnTo>
                  <a:lnTo>
                    <a:pt x="152" y="24"/>
                  </a:lnTo>
                  <a:lnTo>
                    <a:pt x="155" y="31"/>
                  </a:lnTo>
                  <a:lnTo>
                    <a:pt x="158" y="37"/>
                  </a:lnTo>
                  <a:lnTo>
                    <a:pt x="160" y="45"/>
                  </a:lnTo>
                  <a:lnTo>
                    <a:pt x="161" y="54"/>
                  </a:lnTo>
                  <a:lnTo>
                    <a:pt x="162" y="63"/>
                  </a:lnTo>
                  <a:lnTo>
                    <a:pt x="162" y="169"/>
                  </a:lnTo>
                  <a:lnTo>
                    <a:pt x="162" y="172"/>
                  </a:lnTo>
                  <a:lnTo>
                    <a:pt x="162" y="175"/>
                  </a:lnTo>
                  <a:lnTo>
                    <a:pt x="163" y="178"/>
                  </a:lnTo>
                  <a:lnTo>
                    <a:pt x="165" y="180"/>
                  </a:lnTo>
                  <a:lnTo>
                    <a:pt x="167" y="181"/>
                  </a:lnTo>
                  <a:lnTo>
                    <a:pt x="169" y="182"/>
                  </a:lnTo>
                  <a:lnTo>
                    <a:pt x="173" y="183"/>
                  </a:lnTo>
                  <a:lnTo>
                    <a:pt x="176" y="183"/>
                  </a:lnTo>
                  <a:lnTo>
                    <a:pt x="179" y="183"/>
                  </a:lnTo>
                  <a:lnTo>
                    <a:pt x="183" y="182"/>
                  </a:lnTo>
                  <a:lnTo>
                    <a:pt x="183" y="203"/>
                  </a:lnTo>
                  <a:lnTo>
                    <a:pt x="176" y="204"/>
                  </a:lnTo>
                  <a:lnTo>
                    <a:pt x="167" y="204"/>
                  </a:lnTo>
                  <a:lnTo>
                    <a:pt x="160" y="203"/>
                  </a:lnTo>
                  <a:lnTo>
                    <a:pt x="153" y="202"/>
                  </a:lnTo>
                  <a:lnTo>
                    <a:pt x="148" y="198"/>
                  </a:lnTo>
                  <a:lnTo>
                    <a:pt x="145" y="194"/>
                  </a:lnTo>
                  <a:lnTo>
                    <a:pt x="141" y="189"/>
                  </a:lnTo>
                  <a:lnTo>
                    <a:pt x="140" y="183"/>
                  </a:lnTo>
                  <a:lnTo>
                    <a:pt x="139" y="177"/>
                  </a:lnTo>
                  <a:lnTo>
                    <a:pt x="139" y="169"/>
                  </a:lnTo>
                  <a:lnTo>
                    <a:pt x="138" y="169"/>
                  </a:lnTo>
                  <a:lnTo>
                    <a:pt x="132" y="178"/>
                  </a:lnTo>
                  <a:lnTo>
                    <a:pt x="125" y="186"/>
                  </a:lnTo>
                  <a:lnTo>
                    <a:pt x="118" y="193"/>
                  </a:lnTo>
                  <a:lnTo>
                    <a:pt x="110" y="199"/>
                  </a:lnTo>
                  <a:lnTo>
                    <a:pt x="101" y="204"/>
                  </a:lnTo>
                  <a:lnTo>
                    <a:pt x="92" y="207"/>
                  </a:lnTo>
                  <a:lnTo>
                    <a:pt x="80" y="209"/>
                  </a:lnTo>
                  <a:lnTo>
                    <a:pt x="66" y="209"/>
                  </a:lnTo>
                  <a:lnTo>
                    <a:pt x="53" y="209"/>
                  </a:lnTo>
                  <a:lnTo>
                    <a:pt x="40" y="206"/>
                  </a:lnTo>
                  <a:lnTo>
                    <a:pt x="34" y="204"/>
                  </a:lnTo>
                  <a:lnTo>
                    <a:pt x="29" y="202"/>
                  </a:lnTo>
                  <a:lnTo>
                    <a:pt x="24" y="198"/>
                  </a:lnTo>
                  <a:lnTo>
                    <a:pt x="19" y="195"/>
                  </a:lnTo>
                  <a:lnTo>
                    <a:pt x="15" y="192"/>
                  </a:lnTo>
                  <a:lnTo>
                    <a:pt x="11" y="188"/>
                  </a:lnTo>
                  <a:lnTo>
                    <a:pt x="7" y="182"/>
                  </a:lnTo>
                  <a:lnTo>
                    <a:pt x="5" y="178"/>
                  </a:lnTo>
                  <a:lnTo>
                    <a:pt x="3" y="171"/>
                  </a:lnTo>
                  <a:lnTo>
                    <a:pt x="1" y="166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5" y="126"/>
                  </a:lnTo>
                  <a:lnTo>
                    <a:pt x="9" y="119"/>
                  </a:lnTo>
                  <a:lnTo>
                    <a:pt x="14" y="113"/>
                  </a:lnTo>
                  <a:lnTo>
                    <a:pt x="19" y="109"/>
                  </a:lnTo>
                  <a:lnTo>
                    <a:pt x="26" y="104"/>
                  </a:lnTo>
                  <a:lnTo>
                    <a:pt x="33" y="101"/>
                  </a:lnTo>
                  <a:lnTo>
                    <a:pt x="50" y="96"/>
                  </a:lnTo>
                  <a:lnTo>
                    <a:pt x="68" y="92"/>
                  </a:lnTo>
                  <a:lnTo>
                    <a:pt x="86" y="90"/>
                  </a:lnTo>
                  <a:lnTo>
                    <a:pt x="106" y="87"/>
                  </a:lnTo>
                  <a:lnTo>
                    <a:pt x="113" y="87"/>
                  </a:lnTo>
                  <a:lnTo>
                    <a:pt x="120" y="86"/>
                  </a:lnTo>
                  <a:lnTo>
                    <a:pt x="125" y="84"/>
                  </a:lnTo>
                  <a:lnTo>
                    <a:pt x="129" y="82"/>
                  </a:lnTo>
                  <a:lnTo>
                    <a:pt x="133" y="78"/>
                  </a:lnTo>
                  <a:lnTo>
                    <a:pt x="135" y="74"/>
                  </a:lnTo>
                  <a:lnTo>
                    <a:pt x="137" y="68"/>
                  </a:lnTo>
                  <a:lnTo>
                    <a:pt x="137" y="61"/>
                  </a:lnTo>
                  <a:lnTo>
                    <a:pt x="137" y="55"/>
                  </a:lnTo>
                  <a:lnTo>
                    <a:pt x="136" y="49"/>
                  </a:lnTo>
                  <a:lnTo>
                    <a:pt x="135" y="45"/>
                  </a:lnTo>
                  <a:lnTo>
                    <a:pt x="133" y="41"/>
                  </a:lnTo>
                  <a:lnTo>
                    <a:pt x="131" y="36"/>
                  </a:lnTo>
                  <a:lnTo>
                    <a:pt x="128" y="33"/>
                  </a:lnTo>
                  <a:lnTo>
                    <a:pt x="125" y="31"/>
                  </a:lnTo>
                  <a:lnTo>
                    <a:pt x="122" y="28"/>
                  </a:lnTo>
                  <a:lnTo>
                    <a:pt x="114" y="24"/>
                  </a:lnTo>
                  <a:lnTo>
                    <a:pt x="106" y="21"/>
                  </a:lnTo>
                  <a:lnTo>
                    <a:pt x="96" y="20"/>
                  </a:lnTo>
                  <a:lnTo>
                    <a:pt x="85" y="20"/>
                  </a:lnTo>
                  <a:lnTo>
                    <a:pt x="74" y="20"/>
                  </a:lnTo>
                  <a:lnTo>
                    <a:pt x="65" y="22"/>
                  </a:lnTo>
                  <a:lnTo>
                    <a:pt x="56" y="25"/>
                  </a:lnTo>
                  <a:lnTo>
                    <a:pt x="47" y="31"/>
                  </a:lnTo>
                  <a:lnTo>
                    <a:pt x="42" y="37"/>
                  </a:lnTo>
                  <a:lnTo>
                    <a:pt x="37" y="45"/>
                  </a:lnTo>
                  <a:lnTo>
                    <a:pt x="33" y="55"/>
                  </a:lnTo>
                  <a:lnTo>
                    <a:pt x="32" y="67"/>
                  </a:lnTo>
                  <a:lnTo>
                    <a:pt x="9" y="67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5" name="Freeform 120"/>
            <p:cNvSpPr>
              <a:spLocks noEditPoints="1"/>
            </p:cNvSpPr>
            <p:nvPr userDrawn="1"/>
          </p:nvSpPr>
          <p:spPr bwMode="auto">
            <a:xfrm>
              <a:off x="4959" y="3991"/>
              <a:ext cx="61" cy="93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68" y="23"/>
                </a:cxn>
                <a:cxn ang="0">
                  <a:pos x="54" y="31"/>
                </a:cxn>
                <a:cxn ang="0">
                  <a:pos x="44" y="40"/>
                </a:cxn>
                <a:cxn ang="0">
                  <a:pos x="36" y="51"/>
                </a:cxn>
                <a:cxn ang="0">
                  <a:pos x="31" y="65"/>
                </a:cxn>
                <a:cxn ang="0">
                  <a:pos x="25" y="88"/>
                </a:cxn>
                <a:cxn ang="0">
                  <a:pos x="26" y="119"/>
                </a:cxn>
                <a:cxn ang="0">
                  <a:pos x="31" y="142"/>
                </a:cxn>
                <a:cxn ang="0">
                  <a:pos x="37" y="156"/>
                </a:cxn>
                <a:cxn ang="0">
                  <a:pos x="45" y="168"/>
                </a:cxn>
                <a:cxn ang="0">
                  <a:pos x="56" y="178"/>
                </a:cxn>
                <a:cxn ang="0">
                  <a:pos x="70" y="185"/>
                </a:cxn>
                <a:cxn ang="0">
                  <a:pos x="86" y="189"/>
                </a:cxn>
                <a:cxn ang="0">
                  <a:pos x="103" y="189"/>
                </a:cxn>
                <a:cxn ang="0">
                  <a:pos x="118" y="185"/>
                </a:cxn>
                <a:cxn ang="0">
                  <a:pos x="130" y="178"/>
                </a:cxn>
                <a:cxn ang="0">
                  <a:pos x="140" y="168"/>
                </a:cxn>
                <a:cxn ang="0">
                  <a:pos x="148" y="156"/>
                </a:cxn>
                <a:cxn ang="0">
                  <a:pos x="154" y="142"/>
                </a:cxn>
                <a:cxn ang="0">
                  <a:pos x="159" y="119"/>
                </a:cxn>
                <a:cxn ang="0">
                  <a:pos x="159" y="89"/>
                </a:cxn>
                <a:cxn ang="0">
                  <a:pos x="154" y="67"/>
                </a:cxn>
                <a:cxn ang="0">
                  <a:pos x="148" y="53"/>
                </a:cxn>
                <a:cxn ang="0">
                  <a:pos x="140" y="41"/>
                </a:cxn>
                <a:cxn ang="0">
                  <a:pos x="130" y="31"/>
                </a:cxn>
                <a:cxn ang="0">
                  <a:pos x="118" y="24"/>
                </a:cxn>
                <a:cxn ang="0">
                  <a:pos x="103" y="20"/>
                </a:cxn>
                <a:cxn ang="0">
                  <a:pos x="0" y="5"/>
                </a:cxn>
                <a:cxn ang="0">
                  <a:pos x="23" y="43"/>
                </a:cxn>
                <a:cxn ang="0">
                  <a:pos x="29" y="33"/>
                </a:cxn>
                <a:cxn ang="0">
                  <a:pos x="43" y="17"/>
                </a:cxn>
                <a:cxn ang="0">
                  <a:pos x="61" y="6"/>
                </a:cxn>
                <a:cxn ang="0">
                  <a:pos x="83" y="1"/>
                </a:cxn>
                <a:cxn ang="0">
                  <a:pos x="105" y="0"/>
                </a:cxn>
                <a:cxn ang="0">
                  <a:pos x="126" y="4"/>
                </a:cxn>
                <a:cxn ang="0">
                  <a:pos x="142" y="13"/>
                </a:cxn>
                <a:cxn ang="0">
                  <a:pos x="156" y="24"/>
                </a:cxn>
                <a:cxn ang="0">
                  <a:pos x="167" y="38"/>
                </a:cxn>
                <a:cxn ang="0">
                  <a:pos x="175" y="55"/>
                </a:cxn>
                <a:cxn ang="0">
                  <a:pos x="181" y="74"/>
                </a:cxn>
                <a:cxn ang="0">
                  <a:pos x="184" y="94"/>
                </a:cxn>
                <a:cxn ang="0">
                  <a:pos x="184" y="115"/>
                </a:cxn>
                <a:cxn ang="0">
                  <a:pos x="181" y="136"/>
                </a:cxn>
                <a:cxn ang="0">
                  <a:pos x="175" y="154"/>
                </a:cxn>
                <a:cxn ang="0">
                  <a:pos x="167" y="170"/>
                </a:cxn>
                <a:cxn ang="0">
                  <a:pos x="156" y="185"/>
                </a:cxn>
                <a:cxn ang="0">
                  <a:pos x="142" y="196"/>
                </a:cxn>
                <a:cxn ang="0">
                  <a:pos x="126" y="205"/>
                </a:cxn>
                <a:cxn ang="0">
                  <a:pos x="105" y="209"/>
                </a:cxn>
                <a:cxn ang="0">
                  <a:pos x="84" y="209"/>
                </a:cxn>
                <a:cxn ang="0">
                  <a:pos x="63" y="204"/>
                </a:cxn>
                <a:cxn ang="0">
                  <a:pos x="45" y="193"/>
                </a:cxn>
                <a:cxn ang="0">
                  <a:pos x="31" y="176"/>
                </a:cxn>
                <a:cxn ang="0">
                  <a:pos x="25" y="166"/>
                </a:cxn>
                <a:cxn ang="0">
                  <a:pos x="0" y="277"/>
                </a:cxn>
              </a:cxnLst>
              <a:rect l="0" t="0" r="r" b="b"/>
              <a:pathLst>
                <a:path w="184" h="277">
                  <a:moveTo>
                    <a:pt x="94" y="20"/>
                  </a:moveTo>
                  <a:lnTo>
                    <a:pt x="85" y="20"/>
                  </a:lnTo>
                  <a:lnTo>
                    <a:pt x="76" y="21"/>
                  </a:lnTo>
                  <a:lnTo>
                    <a:pt x="68" y="23"/>
                  </a:lnTo>
                  <a:lnTo>
                    <a:pt x="61" y="27"/>
                  </a:lnTo>
                  <a:lnTo>
                    <a:pt x="54" y="31"/>
                  </a:lnTo>
                  <a:lnTo>
                    <a:pt x="49" y="35"/>
                  </a:lnTo>
                  <a:lnTo>
                    <a:pt x="44" y="40"/>
                  </a:lnTo>
                  <a:lnTo>
                    <a:pt x="39" y="45"/>
                  </a:lnTo>
                  <a:lnTo>
                    <a:pt x="36" y="51"/>
                  </a:lnTo>
                  <a:lnTo>
                    <a:pt x="33" y="58"/>
                  </a:lnTo>
                  <a:lnTo>
                    <a:pt x="31" y="65"/>
                  </a:lnTo>
                  <a:lnTo>
                    <a:pt x="29" y="72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26" y="119"/>
                  </a:lnTo>
                  <a:lnTo>
                    <a:pt x="29" y="135"/>
                  </a:lnTo>
                  <a:lnTo>
                    <a:pt x="31" y="142"/>
                  </a:lnTo>
                  <a:lnTo>
                    <a:pt x="34" y="150"/>
                  </a:lnTo>
                  <a:lnTo>
                    <a:pt x="37" y="156"/>
                  </a:lnTo>
                  <a:lnTo>
                    <a:pt x="40" y="163"/>
                  </a:lnTo>
                  <a:lnTo>
                    <a:pt x="45" y="168"/>
                  </a:lnTo>
                  <a:lnTo>
                    <a:pt x="50" y="173"/>
                  </a:lnTo>
                  <a:lnTo>
                    <a:pt x="56" y="178"/>
                  </a:lnTo>
                  <a:lnTo>
                    <a:pt x="62" y="182"/>
                  </a:lnTo>
                  <a:lnTo>
                    <a:pt x="70" y="185"/>
                  </a:lnTo>
                  <a:lnTo>
                    <a:pt x="77" y="188"/>
                  </a:lnTo>
                  <a:lnTo>
                    <a:pt x="86" y="189"/>
                  </a:lnTo>
                  <a:lnTo>
                    <a:pt x="94" y="189"/>
                  </a:lnTo>
                  <a:lnTo>
                    <a:pt x="103" y="189"/>
                  </a:lnTo>
                  <a:lnTo>
                    <a:pt x="111" y="188"/>
                  </a:lnTo>
                  <a:lnTo>
                    <a:pt x="118" y="185"/>
                  </a:lnTo>
                  <a:lnTo>
                    <a:pt x="125" y="182"/>
                  </a:lnTo>
                  <a:lnTo>
                    <a:pt x="130" y="178"/>
                  </a:lnTo>
                  <a:lnTo>
                    <a:pt x="135" y="173"/>
                  </a:lnTo>
                  <a:lnTo>
                    <a:pt x="140" y="168"/>
                  </a:lnTo>
                  <a:lnTo>
                    <a:pt x="144" y="163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42"/>
                  </a:lnTo>
                  <a:lnTo>
                    <a:pt x="156" y="135"/>
                  </a:lnTo>
                  <a:lnTo>
                    <a:pt x="159" y="119"/>
                  </a:lnTo>
                  <a:lnTo>
                    <a:pt x="159" y="104"/>
                  </a:lnTo>
                  <a:lnTo>
                    <a:pt x="159" y="89"/>
                  </a:lnTo>
                  <a:lnTo>
                    <a:pt x="156" y="74"/>
                  </a:lnTo>
                  <a:lnTo>
                    <a:pt x="154" y="67"/>
                  </a:lnTo>
                  <a:lnTo>
                    <a:pt x="152" y="60"/>
                  </a:lnTo>
                  <a:lnTo>
                    <a:pt x="148" y="53"/>
                  </a:lnTo>
                  <a:lnTo>
                    <a:pt x="144" y="47"/>
                  </a:lnTo>
                  <a:lnTo>
                    <a:pt x="140" y="41"/>
                  </a:lnTo>
                  <a:lnTo>
                    <a:pt x="135" y="36"/>
                  </a:lnTo>
                  <a:lnTo>
                    <a:pt x="130" y="31"/>
                  </a:lnTo>
                  <a:lnTo>
                    <a:pt x="125" y="28"/>
                  </a:lnTo>
                  <a:lnTo>
                    <a:pt x="118" y="24"/>
                  </a:lnTo>
                  <a:lnTo>
                    <a:pt x="111" y="22"/>
                  </a:lnTo>
                  <a:lnTo>
                    <a:pt x="103" y="20"/>
                  </a:lnTo>
                  <a:lnTo>
                    <a:pt x="94" y="20"/>
                  </a:lnTo>
                  <a:close/>
                  <a:moveTo>
                    <a:pt x="0" y="5"/>
                  </a:moveTo>
                  <a:lnTo>
                    <a:pt x="23" y="5"/>
                  </a:lnTo>
                  <a:lnTo>
                    <a:pt x="23" y="43"/>
                  </a:lnTo>
                  <a:lnTo>
                    <a:pt x="24" y="43"/>
                  </a:lnTo>
                  <a:lnTo>
                    <a:pt x="29" y="33"/>
                  </a:lnTo>
                  <a:lnTo>
                    <a:pt x="35" y="24"/>
                  </a:lnTo>
                  <a:lnTo>
                    <a:pt x="43" y="17"/>
                  </a:lnTo>
                  <a:lnTo>
                    <a:pt x="51" y="11"/>
                  </a:lnTo>
                  <a:lnTo>
                    <a:pt x="61" y="6"/>
                  </a:lnTo>
                  <a:lnTo>
                    <a:pt x="72" y="3"/>
                  </a:lnTo>
                  <a:lnTo>
                    <a:pt x="83" y="1"/>
                  </a:lnTo>
                  <a:lnTo>
                    <a:pt x="94" y="0"/>
                  </a:lnTo>
                  <a:lnTo>
                    <a:pt x="105" y="0"/>
                  </a:lnTo>
                  <a:lnTo>
                    <a:pt x="116" y="2"/>
                  </a:lnTo>
                  <a:lnTo>
                    <a:pt x="126" y="4"/>
                  </a:lnTo>
                  <a:lnTo>
                    <a:pt x="134" y="8"/>
                  </a:lnTo>
                  <a:lnTo>
                    <a:pt x="142" y="13"/>
                  </a:lnTo>
                  <a:lnTo>
                    <a:pt x="149" y="18"/>
                  </a:lnTo>
                  <a:lnTo>
                    <a:pt x="156" y="24"/>
                  </a:lnTo>
                  <a:lnTo>
                    <a:pt x="161" y="31"/>
                  </a:lnTo>
                  <a:lnTo>
                    <a:pt x="167" y="38"/>
                  </a:lnTo>
                  <a:lnTo>
                    <a:pt x="171" y="46"/>
                  </a:lnTo>
                  <a:lnTo>
                    <a:pt x="175" y="55"/>
                  </a:lnTo>
                  <a:lnTo>
                    <a:pt x="179" y="64"/>
                  </a:lnTo>
                  <a:lnTo>
                    <a:pt x="181" y="74"/>
                  </a:lnTo>
                  <a:lnTo>
                    <a:pt x="183" y="84"/>
                  </a:lnTo>
                  <a:lnTo>
                    <a:pt x="184" y="94"/>
                  </a:lnTo>
                  <a:lnTo>
                    <a:pt x="184" y="104"/>
                  </a:lnTo>
                  <a:lnTo>
                    <a:pt x="184" y="115"/>
                  </a:lnTo>
                  <a:lnTo>
                    <a:pt x="183" y="125"/>
                  </a:lnTo>
                  <a:lnTo>
                    <a:pt x="181" y="136"/>
                  </a:lnTo>
                  <a:lnTo>
                    <a:pt x="179" y="144"/>
                  </a:lnTo>
                  <a:lnTo>
                    <a:pt x="175" y="154"/>
                  </a:lnTo>
                  <a:lnTo>
                    <a:pt x="171" y="163"/>
                  </a:lnTo>
                  <a:lnTo>
                    <a:pt x="167" y="170"/>
                  </a:lnTo>
                  <a:lnTo>
                    <a:pt x="161" y="178"/>
                  </a:lnTo>
                  <a:lnTo>
                    <a:pt x="156" y="185"/>
                  </a:lnTo>
                  <a:lnTo>
                    <a:pt x="149" y="191"/>
                  </a:lnTo>
                  <a:lnTo>
                    <a:pt x="142" y="196"/>
                  </a:lnTo>
                  <a:lnTo>
                    <a:pt x="134" y="200"/>
                  </a:lnTo>
                  <a:lnTo>
                    <a:pt x="126" y="205"/>
                  </a:lnTo>
                  <a:lnTo>
                    <a:pt x="116" y="207"/>
                  </a:lnTo>
                  <a:lnTo>
                    <a:pt x="105" y="209"/>
                  </a:lnTo>
                  <a:lnTo>
                    <a:pt x="94" y="209"/>
                  </a:lnTo>
                  <a:lnTo>
                    <a:pt x="84" y="209"/>
                  </a:lnTo>
                  <a:lnTo>
                    <a:pt x="73" y="207"/>
                  </a:lnTo>
                  <a:lnTo>
                    <a:pt x="63" y="204"/>
                  </a:lnTo>
                  <a:lnTo>
                    <a:pt x="53" y="198"/>
                  </a:lnTo>
                  <a:lnTo>
                    <a:pt x="45" y="193"/>
                  </a:lnTo>
                  <a:lnTo>
                    <a:pt x="37" y="185"/>
                  </a:lnTo>
                  <a:lnTo>
                    <a:pt x="31" y="176"/>
                  </a:lnTo>
                  <a:lnTo>
                    <a:pt x="26" y="166"/>
                  </a:lnTo>
                  <a:lnTo>
                    <a:pt x="25" y="166"/>
                  </a:lnTo>
                  <a:lnTo>
                    <a:pt x="25" y="277"/>
                  </a:lnTo>
                  <a:lnTo>
                    <a:pt x="0" y="27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6" name="Freeform 121"/>
            <p:cNvSpPr>
              <a:spLocks noEditPoints="1"/>
            </p:cNvSpPr>
            <p:nvPr userDrawn="1"/>
          </p:nvSpPr>
          <p:spPr bwMode="auto">
            <a:xfrm>
              <a:off x="5029" y="3991"/>
              <a:ext cx="63" cy="70"/>
            </a:xfrm>
            <a:custGeom>
              <a:avLst/>
              <a:gdLst/>
              <a:ahLst/>
              <a:cxnLst>
                <a:cxn ang="0">
                  <a:pos x="26" y="121"/>
                </a:cxn>
                <a:cxn ang="0">
                  <a:pos x="31" y="143"/>
                </a:cxn>
                <a:cxn ang="0">
                  <a:pos x="42" y="163"/>
                </a:cxn>
                <a:cxn ang="0">
                  <a:pos x="57" y="178"/>
                </a:cxn>
                <a:cxn ang="0">
                  <a:pos x="78" y="188"/>
                </a:cxn>
                <a:cxn ang="0">
                  <a:pos x="103" y="189"/>
                </a:cxn>
                <a:cxn ang="0">
                  <a:pos x="124" y="182"/>
                </a:cxn>
                <a:cxn ang="0">
                  <a:pos x="142" y="168"/>
                </a:cxn>
                <a:cxn ang="0">
                  <a:pos x="153" y="150"/>
                </a:cxn>
                <a:cxn ang="0">
                  <a:pos x="161" y="128"/>
                </a:cxn>
                <a:cxn ang="0">
                  <a:pos x="164" y="104"/>
                </a:cxn>
                <a:cxn ang="0">
                  <a:pos x="161" y="82"/>
                </a:cxn>
                <a:cxn ang="0">
                  <a:pos x="153" y="59"/>
                </a:cxn>
                <a:cxn ang="0">
                  <a:pos x="142" y="41"/>
                </a:cxn>
                <a:cxn ang="0">
                  <a:pos x="124" y="28"/>
                </a:cxn>
                <a:cxn ang="0">
                  <a:pos x="103" y="20"/>
                </a:cxn>
                <a:cxn ang="0">
                  <a:pos x="78" y="22"/>
                </a:cxn>
                <a:cxn ang="0">
                  <a:pos x="57" y="31"/>
                </a:cxn>
                <a:cxn ang="0">
                  <a:pos x="42" y="46"/>
                </a:cxn>
                <a:cxn ang="0">
                  <a:pos x="31" y="67"/>
                </a:cxn>
                <a:cxn ang="0">
                  <a:pos x="26" y="89"/>
                </a:cxn>
                <a:cxn ang="0">
                  <a:pos x="188" y="104"/>
                </a:cxn>
                <a:cxn ang="0">
                  <a:pos x="185" y="136"/>
                </a:cxn>
                <a:cxn ang="0">
                  <a:pos x="174" y="163"/>
                </a:cxn>
                <a:cxn ang="0">
                  <a:pos x="158" y="185"/>
                </a:cxn>
                <a:cxn ang="0">
                  <a:pos x="134" y="202"/>
                </a:cxn>
                <a:cxn ang="0">
                  <a:pos x="105" y="209"/>
                </a:cxn>
                <a:cxn ang="0">
                  <a:pos x="72" y="207"/>
                </a:cxn>
                <a:cxn ang="0">
                  <a:pos x="45" y="196"/>
                </a:cxn>
                <a:cxn ang="0">
                  <a:pos x="25" y="179"/>
                </a:cxn>
                <a:cxn ang="0">
                  <a:pos x="10" y="154"/>
                </a:cxn>
                <a:cxn ang="0">
                  <a:pos x="2" y="125"/>
                </a:cxn>
                <a:cxn ang="0">
                  <a:pos x="1" y="94"/>
                </a:cxn>
                <a:cxn ang="0">
                  <a:pos x="7" y="64"/>
                </a:cxn>
                <a:cxn ang="0">
                  <a:pos x="20" y="38"/>
                </a:cxn>
                <a:cxn ang="0">
                  <a:pos x="38" y="18"/>
                </a:cxn>
                <a:cxn ang="0">
                  <a:pos x="63" y="4"/>
                </a:cxn>
                <a:cxn ang="0">
                  <a:pos x="94" y="0"/>
                </a:cxn>
                <a:cxn ang="0">
                  <a:pos x="125" y="4"/>
                </a:cxn>
                <a:cxn ang="0">
                  <a:pos x="150" y="18"/>
                </a:cxn>
                <a:cxn ang="0">
                  <a:pos x="170" y="38"/>
                </a:cxn>
                <a:cxn ang="0">
                  <a:pos x="182" y="64"/>
                </a:cxn>
                <a:cxn ang="0">
                  <a:pos x="188" y="94"/>
                </a:cxn>
              </a:cxnLst>
              <a:rect l="0" t="0" r="r" b="b"/>
              <a:pathLst>
                <a:path w="188" h="209">
                  <a:moveTo>
                    <a:pt x="25" y="104"/>
                  </a:moveTo>
                  <a:lnTo>
                    <a:pt x="25" y="112"/>
                  </a:lnTo>
                  <a:lnTo>
                    <a:pt x="26" y="121"/>
                  </a:lnTo>
                  <a:lnTo>
                    <a:pt x="27" y="128"/>
                  </a:lnTo>
                  <a:lnTo>
                    <a:pt x="29" y="136"/>
                  </a:lnTo>
                  <a:lnTo>
                    <a:pt x="31" y="143"/>
                  </a:lnTo>
                  <a:lnTo>
                    <a:pt x="35" y="150"/>
                  </a:lnTo>
                  <a:lnTo>
                    <a:pt x="38" y="156"/>
                  </a:lnTo>
                  <a:lnTo>
                    <a:pt x="42" y="163"/>
                  </a:lnTo>
                  <a:lnTo>
                    <a:pt x="47" y="168"/>
                  </a:lnTo>
                  <a:lnTo>
                    <a:pt x="52" y="173"/>
                  </a:lnTo>
                  <a:lnTo>
                    <a:pt x="57" y="178"/>
                  </a:lnTo>
                  <a:lnTo>
                    <a:pt x="64" y="182"/>
                  </a:lnTo>
                  <a:lnTo>
                    <a:pt x="70" y="185"/>
                  </a:lnTo>
                  <a:lnTo>
                    <a:pt x="78" y="188"/>
                  </a:lnTo>
                  <a:lnTo>
                    <a:pt x="85" y="189"/>
                  </a:lnTo>
                  <a:lnTo>
                    <a:pt x="94" y="189"/>
                  </a:lnTo>
                  <a:lnTo>
                    <a:pt x="103" y="189"/>
                  </a:lnTo>
                  <a:lnTo>
                    <a:pt x="110" y="188"/>
                  </a:lnTo>
                  <a:lnTo>
                    <a:pt x="118" y="185"/>
                  </a:lnTo>
                  <a:lnTo>
                    <a:pt x="124" y="182"/>
                  </a:lnTo>
                  <a:lnTo>
                    <a:pt x="131" y="178"/>
                  </a:lnTo>
                  <a:lnTo>
                    <a:pt x="136" y="173"/>
                  </a:lnTo>
                  <a:lnTo>
                    <a:pt x="142" y="168"/>
                  </a:lnTo>
                  <a:lnTo>
                    <a:pt x="146" y="163"/>
                  </a:lnTo>
                  <a:lnTo>
                    <a:pt x="150" y="156"/>
                  </a:lnTo>
                  <a:lnTo>
                    <a:pt x="153" y="150"/>
                  </a:lnTo>
                  <a:lnTo>
                    <a:pt x="157" y="143"/>
                  </a:lnTo>
                  <a:lnTo>
                    <a:pt x="159" y="136"/>
                  </a:lnTo>
                  <a:lnTo>
                    <a:pt x="161" y="128"/>
                  </a:lnTo>
                  <a:lnTo>
                    <a:pt x="163" y="121"/>
                  </a:lnTo>
                  <a:lnTo>
                    <a:pt x="163" y="112"/>
                  </a:lnTo>
                  <a:lnTo>
                    <a:pt x="164" y="104"/>
                  </a:lnTo>
                  <a:lnTo>
                    <a:pt x="163" y="97"/>
                  </a:lnTo>
                  <a:lnTo>
                    <a:pt x="163" y="89"/>
                  </a:lnTo>
                  <a:lnTo>
                    <a:pt x="161" y="82"/>
                  </a:lnTo>
                  <a:lnTo>
                    <a:pt x="159" y="74"/>
                  </a:lnTo>
                  <a:lnTo>
                    <a:pt x="157" y="67"/>
                  </a:lnTo>
                  <a:lnTo>
                    <a:pt x="153" y="59"/>
                  </a:lnTo>
                  <a:lnTo>
                    <a:pt x="150" y="53"/>
                  </a:lnTo>
                  <a:lnTo>
                    <a:pt x="146" y="46"/>
                  </a:lnTo>
                  <a:lnTo>
                    <a:pt x="142" y="41"/>
                  </a:lnTo>
                  <a:lnTo>
                    <a:pt x="136" y="35"/>
                  </a:lnTo>
                  <a:lnTo>
                    <a:pt x="131" y="31"/>
                  </a:lnTo>
                  <a:lnTo>
                    <a:pt x="124" y="28"/>
                  </a:lnTo>
                  <a:lnTo>
                    <a:pt x="118" y="24"/>
                  </a:lnTo>
                  <a:lnTo>
                    <a:pt x="110" y="22"/>
                  </a:lnTo>
                  <a:lnTo>
                    <a:pt x="103" y="20"/>
                  </a:lnTo>
                  <a:lnTo>
                    <a:pt x="94" y="20"/>
                  </a:lnTo>
                  <a:lnTo>
                    <a:pt x="85" y="20"/>
                  </a:lnTo>
                  <a:lnTo>
                    <a:pt x="78" y="22"/>
                  </a:lnTo>
                  <a:lnTo>
                    <a:pt x="70" y="24"/>
                  </a:lnTo>
                  <a:lnTo>
                    <a:pt x="64" y="28"/>
                  </a:lnTo>
                  <a:lnTo>
                    <a:pt x="57" y="31"/>
                  </a:lnTo>
                  <a:lnTo>
                    <a:pt x="52" y="35"/>
                  </a:lnTo>
                  <a:lnTo>
                    <a:pt x="47" y="41"/>
                  </a:lnTo>
                  <a:lnTo>
                    <a:pt x="42" y="46"/>
                  </a:lnTo>
                  <a:lnTo>
                    <a:pt x="38" y="53"/>
                  </a:lnTo>
                  <a:lnTo>
                    <a:pt x="35" y="59"/>
                  </a:lnTo>
                  <a:lnTo>
                    <a:pt x="31" y="67"/>
                  </a:lnTo>
                  <a:lnTo>
                    <a:pt x="29" y="74"/>
                  </a:lnTo>
                  <a:lnTo>
                    <a:pt x="27" y="82"/>
                  </a:lnTo>
                  <a:lnTo>
                    <a:pt x="26" y="89"/>
                  </a:lnTo>
                  <a:lnTo>
                    <a:pt x="25" y="97"/>
                  </a:lnTo>
                  <a:lnTo>
                    <a:pt x="25" y="104"/>
                  </a:lnTo>
                  <a:close/>
                  <a:moveTo>
                    <a:pt x="188" y="104"/>
                  </a:moveTo>
                  <a:lnTo>
                    <a:pt x="188" y="115"/>
                  </a:lnTo>
                  <a:lnTo>
                    <a:pt x="187" y="125"/>
                  </a:lnTo>
                  <a:lnTo>
                    <a:pt x="185" y="136"/>
                  </a:lnTo>
                  <a:lnTo>
                    <a:pt x="182" y="145"/>
                  </a:lnTo>
                  <a:lnTo>
                    <a:pt x="178" y="154"/>
                  </a:lnTo>
                  <a:lnTo>
                    <a:pt x="174" y="163"/>
                  </a:lnTo>
                  <a:lnTo>
                    <a:pt x="170" y="171"/>
                  </a:lnTo>
                  <a:lnTo>
                    <a:pt x="163" y="179"/>
                  </a:lnTo>
                  <a:lnTo>
                    <a:pt x="158" y="185"/>
                  </a:lnTo>
                  <a:lnTo>
                    <a:pt x="150" y="191"/>
                  </a:lnTo>
                  <a:lnTo>
                    <a:pt x="143" y="196"/>
                  </a:lnTo>
                  <a:lnTo>
                    <a:pt x="134" y="202"/>
                  </a:lnTo>
                  <a:lnTo>
                    <a:pt x="125" y="205"/>
                  </a:lnTo>
                  <a:lnTo>
                    <a:pt x="116" y="207"/>
                  </a:lnTo>
                  <a:lnTo>
                    <a:pt x="105" y="209"/>
                  </a:lnTo>
                  <a:lnTo>
                    <a:pt x="94" y="209"/>
                  </a:lnTo>
                  <a:lnTo>
                    <a:pt x="83" y="209"/>
                  </a:lnTo>
                  <a:lnTo>
                    <a:pt x="72" y="207"/>
                  </a:lnTo>
                  <a:lnTo>
                    <a:pt x="63" y="205"/>
                  </a:lnTo>
                  <a:lnTo>
                    <a:pt x="54" y="202"/>
                  </a:lnTo>
                  <a:lnTo>
                    <a:pt x="45" y="196"/>
                  </a:lnTo>
                  <a:lnTo>
                    <a:pt x="38" y="191"/>
                  </a:lnTo>
                  <a:lnTo>
                    <a:pt x="31" y="185"/>
                  </a:lnTo>
                  <a:lnTo>
                    <a:pt x="25" y="179"/>
                  </a:lnTo>
                  <a:lnTo>
                    <a:pt x="20" y="171"/>
                  </a:lnTo>
                  <a:lnTo>
                    <a:pt x="14" y="163"/>
                  </a:lnTo>
                  <a:lnTo>
                    <a:pt x="10" y="154"/>
                  </a:lnTo>
                  <a:lnTo>
                    <a:pt x="7" y="145"/>
                  </a:lnTo>
                  <a:lnTo>
                    <a:pt x="3" y="136"/>
                  </a:lnTo>
                  <a:lnTo>
                    <a:pt x="2" y="125"/>
                  </a:lnTo>
                  <a:lnTo>
                    <a:pt x="1" y="115"/>
                  </a:lnTo>
                  <a:lnTo>
                    <a:pt x="0" y="104"/>
                  </a:lnTo>
                  <a:lnTo>
                    <a:pt x="1" y="94"/>
                  </a:lnTo>
                  <a:lnTo>
                    <a:pt x="2" y="84"/>
                  </a:lnTo>
                  <a:lnTo>
                    <a:pt x="3" y="74"/>
                  </a:lnTo>
                  <a:lnTo>
                    <a:pt x="7" y="64"/>
                  </a:lnTo>
                  <a:lnTo>
                    <a:pt x="10" y="55"/>
                  </a:lnTo>
                  <a:lnTo>
                    <a:pt x="14" y="46"/>
                  </a:lnTo>
                  <a:lnTo>
                    <a:pt x="20" y="38"/>
                  </a:lnTo>
                  <a:lnTo>
                    <a:pt x="25" y="31"/>
                  </a:lnTo>
                  <a:lnTo>
                    <a:pt x="31" y="23"/>
                  </a:lnTo>
                  <a:lnTo>
                    <a:pt x="38" y="18"/>
                  </a:lnTo>
                  <a:lnTo>
                    <a:pt x="45" y="13"/>
                  </a:lnTo>
                  <a:lnTo>
                    <a:pt x="54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3" y="0"/>
                  </a:lnTo>
                  <a:lnTo>
                    <a:pt x="94" y="0"/>
                  </a:lnTo>
                  <a:lnTo>
                    <a:pt x="105" y="0"/>
                  </a:lnTo>
                  <a:lnTo>
                    <a:pt x="116" y="2"/>
                  </a:lnTo>
                  <a:lnTo>
                    <a:pt x="125" y="4"/>
                  </a:lnTo>
                  <a:lnTo>
                    <a:pt x="134" y="8"/>
                  </a:lnTo>
                  <a:lnTo>
                    <a:pt x="143" y="13"/>
                  </a:lnTo>
                  <a:lnTo>
                    <a:pt x="150" y="18"/>
                  </a:lnTo>
                  <a:lnTo>
                    <a:pt x="158" y="23"/>
                  </a:lnTo>
                  <a:lnTo>
                    <a:pt x="163" y="31"/>
                  </a:lnTo>
                  <a:lnTo>
                    <a:pt x="170" y="38"/>
                  </a:lnTo>
                  <a:lnTo>
                    <a:pt x="174" y="46"/>
                  </a:lnTo>
                  <a:lnTo>
                    <a:pt x="178" y="55"/>
                  </a:lnTo>
                  <a:lnTo>
                    <a:pt x="182" y="64"/>
                  </a:lnTo>
                  <a:lnTo>
                    <a:pt x="185" y="74"/>
                  </a:lnTo>
                  <a:lnTo>
                    <a:pt x="187" y="84"/>
                  </a:lnTo>
                  <a:lnTo>
                    <a:pt x="188" y="94"/>
                  </a:lnTo>
                  <a:lnTo>
                    <a:pt x="188" y="104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7" name="Freeform 122"/>
            <p:cNvSpPr>
              <a:spLocks/>
            </p:cNvSpPr>
            <p:nvPr userDrawn="1"/>
          </p:nvSpPr>
          <p:spPr bwMode="auto">
            <a:xfrm>
              <a:off x="5100" y="3991"/>
              <a:ext cx="54" cy="70"/>
            </a:xfrm>
            <a:custGeom>
              <a:avLst/>
              <a:gdLst/>
              <a:ahLst/>
              <a:cxnLst>
                <a:cxn ang="0">
                  <a:pos x="125" y="44"/>
                </a:cxn>
                <a:cxn ang="0">
                  <a:pos x="106" y="25"/>
                </a:cxn>
                <a:cxn ang="0">
                  <a:pos x="78" y="20"/>
                </a:cxn>
                <a:cxn ang="0">
                  <a:pos x="54" y="24"/>
                </a:cxn>
                <a:cxn ang="0">
                  <a:pos x="36" y="37"/>
                </a:cxn>
                <a:cxn ang="0">
                  <a:pos x="31" y="49"/>
                </a:cxn>
                <a:cxn ang="0">
                  <a:pos x="36" y="68"/>
                </a:cxn>
                <a:cxn ang="0">
                  <a:pos x="52" y="81"/>
                </a:cxn>
                <a:cxn ang="0">
                  <a:pos x="72" y="87"/>
                </a:cxn>
                <a:cxn ang="0">
                  <a:pos x="125" y="100"/>
                </a:cxn>
                <a:cxn ang="0">
                  <a:pos x="147" y="114"/>
                </a:cxn>
                <a:cxn ang="0">
                  <a:pos x="155" y="127"/>
                </a:cxn>
                <a:cxn ang="0">
                  <a:pos x="161" y="143"/>
                </a:cxn>
                <a:cxn ang="0">
                  <a:pos x="159" y="165"/>
                </a:cxn>
                <a:cxn ang="0">
                  <a:pos x="150" y="183"/>
                </a:cxn>
                <a:cxn ang="0">
                  <a:pos x="135" y="196"/>
                </a:cxn>
                <a:cxn ang="0">
                  <a:pos x="117" y="205"/>
                </a:cxn>
                <a:cxn ang="0">
                  <a:pos x="81" y="209"/>
                </a:cxn>
                <a:cxn ang="0">
                  <a:pos x="57" y="207"/>
                </a:cxn>
                <a:cxn ang="0">
                  <a:pos x="37" y="200"/>
                </a:cxn>
                <a:cxn ang="0">
                  <a:pos x="19" y="189"/>
                </a:cxn>
                <a:cxn ang="0">
                  <a:pos x="7" y="171"/>
                </a:cxn>
                <a:cxn ang="0">
                  <a:pos x="1" y="149"/>
                </a:cxn>
                <a:cxn ang="0">
                  <a:pos x="25" y="145"/>
                </a:cxn>
                <a:cxn ang="0">
                  <a:pos x="29" y="161"/>
                </a:cxn>
                <a:cxn ang="0">
                  <a:pos x="38" y="173"/>
                </a:cxn>
                <a:cxn ang="0">
                  <a:pos x="60" y="186"/>
                </a:cxn>
                <a:cxn ang="0">
                  <a:pos x="92" y="189"/>
                </a:cxn>
                <a:cxn ang="0">
                  <a:pos x="119" y="181"/>
                </a:cxn>
                <a:cxn ang="0">
                  <a:pos x="134" y="165"/>
                </a:cxn>
                <a:cxn ang="0">
                  <a:pos x="137" y="152"/>
                </a:cxn>
                <a:cxn ang="0">
                  <a:pos x="128" y="131"/>
                </a:cxn>
                <a:cxn ang="0">
                  <a:pos x="109" y="119"/>
                </a:cxn>
                <a:cxn ang="0">
                  <a:pos x="63" y="109"/>
                </a:cxn>
                <a:cxn ang="0">
                  <a:pos x="31" y="97"/>
                </a:cxn>
                <a:cxn ang="0">
                  <a:pos x="16" y="85"/>
                </a:cxn>
                <a:cxn ang="0">
                  <a:pos x="10" y="72"/>
                </a:cxn>
                <a:cxn ang="0">
                  <a:pos x="6" y="56"/>
                </a:cxn>
                <a:cxn ang="0">
                  <a:pos x="11" y="35"/>
                </a:cxn>
                <a:cxn ang="0">
                  <a:pos x="21" y="20"/>
                </a:cxn>
                <a:cxn ang="0">
                  <a:pos x="42" y="6"/>
                </a:cxn>
                <a:cxn ang="0">
                  <a:pos x="81" y="0"/>
                </a:cxn>
                <a:cxn ang="0">
                  <a:pos x="115" y="6"/>
                </a:cxn>
                <a:cxn ang="0">
                  <a:pos x="132" y="16"/>
                </a:cxn>
                <a:cxn ang="0">
                  <a:pos x="145" y="30"/>
                </a:cxn>
                <a:cxn ang="0">
                  <a:pos x="152" y="48"/>
                </a:cxn>
                <a:cxn ang="0">
                  <a:pos x="129" y="63"/>
                </a:cxn>
              </a:cxnLst>
              <a:rect l="0" t="0" r="r" b="b"/>
              <a:pathLst>
                <a:path w="161" h="209">
                  <a:moveTo>
                    <a:pt x="129" y="63"/>
                  </a:moveTo>
                  <a:lnTo>
                    <a:pt x="128" y="53"/>
                  </a:lnTo>
                  <a:lnTo>
                    <a:pt x="125" y="44"/>
                  </a:lnTo>
                  <a:lnTo>
                    <a:pt x="120" y="36"/>
                  </a:lnTo>
                  <a:lnTo>
                    <a:pt x="113" y="31"/>
                  </a:lnTo>
                  <a:lnTo>
                    <a:pt x="106" y="25"/>
                  </a:lnTo>
                  <a:lnTo>
                    <a:pt x="97" y="22"/>
                  </a:lnTo>
                  <a:lnTo>
                    <a:pt x="88" y="20"/>
                  </a:lnTo>
                  <a:lnTo>
                    <a:pt x="78" y="20"/>
                  </a:lnTo>
                  <a:lnTo>
                    <a:pt x="70" y="20"/>
                  </a:lnTo>
                  <a:lnTo>
                    <a:pt x="61" y="21"/>
                  </a:lnTo>
                  <a:lnTo>
                    <a:pt x="54" y="24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6" y="37"/>
                  </a:lnTo>
                  <a:lnTo>
                    <a:pt x="33" y="42"/>
                  </a:lnTo>
                  <a:lnTo>
                    <a:pt x="32" y="45"/>
                  </a:lnTo>
                  <a:lnTo>
                    <a:pt x="31" y="49"/>
                  </a:lnTo>
                  <a:lnTo>
                    <a:pt x="31" y="54"/>
                  </a:lnTo>
                  <a:lnTo>
                    <a:pt x="32" y="61"/>
                  </a:lnTo>
                  <a:lnTo>
                    <a:pt x="36" y="68"/>
                  </a:lnTo>
                  <a:lnTo>
                    <a:pt x="40" y="73"/>
                  </a:lnTo>
                  <a:lnTo>
                    <a:pt x="45" y="77"/>
                  </a:lnTo>
                  <a:lnTo>
                    <a:pt x="52" y="81"/>
                  </a:lnTo>
                  <a:lnTo>
                    <a:pt x="58" y="84"/>
                  </a:lnTo>
                  <a:lnTo>
                    <a:pt x="66" y="86"/>
                  </a:lnTo>
                  <a:lnTo>
                    <a:pt x="72" y="87"/>
                  </a:lnTo>
                  <a:lnTo>
                    <a:pt x="105" y="95"/>
                  </a:lnTo>
                  <a:lnTo>
                    <a:pt x="114" y="97"/>
                  </a:lnTo>
                  <a:lnTo>
                    <a:pt x="125" y="100"/>
                  </a:lnTo>
                  <a:lnTo>
                    <a:pt x="135" y="105"/>
                  </a:lnTo>
                  <a:lnTo>
                    <a:pt x="142" y="111"/>
                  </a:lnTo>
                  <a:lnTo>
                    <a:pt x="147" y="114"/>
                  </a:lnTo>
                  <a:lnTo>
                    <a:pt x="150" y="118"/>
                  </a:lnTo>
                  <a:lnTo>
                    <a:pt x="153" y="123"/>
                  </a:lnTo>
                  <a:lnTo>
                    <a:pt x="155" y="127"/>
                  </a:lnTo>
                  <a:lnTo>
                    <a:pt x="158" y="132"/>
                  </a:lnTo>
                  <a:lnTo>
                    <a:pt x="160" y="138"/>
                  </a:lnTo>
                  <a:lnTo>
                    <a:pt x="161" y="143"/>
                  </a:lnTo>
                  <a:lnTo>
                    <a:pt x="161" y="150"/>
                  </a:lnTo>
                  <a:lnTo>
                    <a:pt x="161" y="157"/>
                  </a:lnTo>
                  <a:lnTo>
                    <a:pt x="159" y="165"/>
                  </a:lnTo>
                  <a:lnTo>
                    <a:pt x="156" y="171"/>
                  </a:lnTo>
                  <a:lnTo>
                    <a:pt x="153" y="178"/>
                  </a:lnTo>
                  <a:lnTo>
                    <a:pt x="150" y="183"/>
                  </a:lnTo>
                  <a:lnTo>
                    <a:pt x="146" y="188"/>
                  </a:lnTo>
                  <a:lnTo>
                    <a:pt x="140" y="192"/>
                  </a:lnTo>
                  <a:lnTo>
                    <a:pt x="135" y="196"/>
                  </a:lnTo>
                  <a:lnTo>
                    <a:pt x="129" y="199"/>
                  </a:lnTo>
                  <a:lnTo>
                    <a:pt x="123" y="202"/>
                  </a:lnTo>
                  <a:lnTo>
                    <a:pt x="117" y="205"/>
                  </a:lnTo>
                  <a:lnTo>
                    <a:pt x="109" y="206"/>
                  </a:lnTo>
                  <a:lnTo>
                    <a:pt x="95" y="209"/>
                  </a:lnTo>
                  <a:lnTo>
                    <a:pt x="81" y="209"/>
                  </a:lnTo>
                  <a:lnTo>
                    <a:pt x="72" y="209"/>
                  </a:lnTo>
                  <a:lnTo>
                    <a:pt x="65" y="208"/>
                  </a:lnTo>
                  <a:lnTo>
                    <a:pt x="57" y="207"/>
                  </a:lnTo>
                  <a:lnTo>
                    <a:pt x="50" y="206"/>
                  </a:lnTo>
                  <a:lnTo>
                    <a:pt x="43" y="203"/>
                  </a:lnTo>
                  <a:lnTo>
                    <a:pt x="37" y="200"/>
                  </a:lnTo>
                  <a:lnTo>
                    <a:pt x="30" y="197"/>
                  </a:lnTo>
                  <a:lnTo>
                    <a:pt x="25" y="193"/>
                  </a:lnTo>
                  <a:lnTo>
                    <a:pt x="19" y="189"/>
                  </a:lnTo>
                  <a:lnTo>
                    <a:pt x="15" y="183"/>
                  </a:lnTo>
                  <a:lnTo>
                    <a:pt x="11" y="178"/>
                  </a:lnTo>
                  <a:lnTo>
                    <a:pt x="7" y="171"/>
                  </a:lnTo>
                  <a:lnTo>
                    <a:pt x="5" y="164"/>
                  </a:lnTo>
                  <a:lnTo>
                    <a:pt x="3" y="156"/>
                  </a:lnTo>
                  <a:lnTo>
                    <a:pt x="1" y="149"/>
                  </a:lnTo>
                  <a:lnTo>
                    <a:pt x="0" y="140"/>
                  </a:lnTo>
                  <a:lnTo>
                    <a:pt x="24" y="140"/>
                  </a:lnTo>
                  <a:lnTo>
                    <a:pt x="25" y="145"/>
                  </a:lnTo>
                  <a:lnTo>
                    <a:pt x="26" y="151"/>
                  </a:lnTo>
                  <a:lnTo>
                    <a:pt x="27" y="156"/>
                  </a:lnTo>
                  <a:lnTo>
                    <a:pt x="29" y="161"/>
                  </a:lnTo>
                  <a:lnTo>
                    <a:pt x="32" y="166"/>
                  </a:lnTo>
                  <a:lnTo>
                    <a:pt x="34" y="169"/>
                  </a:lnTo>
                  <a:lnTo>
                    <a:pt x="38" y="173"/>
                  </a:lnTo>
                  <a:lnTo>
                    <a:pt x="42" y="177"/>
                  </a:lnTo>
                  <a:lnTo>
                    <a:pt x="51" y="182"/>
                  </a:lnTo>
                  <a:lnTo>
                    <a:pt x="60" y="186"/>
                  </a:lnTo>
                  <a:lnTo>
                    <a:pt x="71" y="189"/>
                  </a:lnTo>
                  <a:lnTo>
                    <a:pt x="82" y="189"/>
                  </a:lnTo>
                  <a:lnTo>
                    <a:pt x="92" y="189"/>
                  </a:lnTo>
                  <a:lnTo>
                    <a:pt x="100" y="188"/>
                  </a:lnTo>
                  <a:lnTo>
                    <a:pt x="110" y="184"/>
                  </a:lnTo>
                  <a:lnTo>
                    <a:pt x="119" y="181"/>
                  </a:lnTo>
                  <a:lnTo>
                    <a:pt x="125" y="176"/>
                  </a:lnTo>
                  <a:lnTo>
                    <a:pt x="132" y="169"/>
                  </a:lnTo>
                  <a:lnTo>
                    <a:pt x="134" y="165"/>
                  </a:lnTo>
                  <a:lnTo>
                    <a:pt x="135" y="161"/>
                  </a:lnTo>
                  <a:lnTo>
                    <a:pt x="136" y="156"/>
                  </a:lnTo>
                  <a:lnTo>
                    <a:pt x="137" y="152"/>
                  </a:lnTo>
                  <a:lnTo>
                    <a:pt x="136" y="143"/>
                  </a:lnTo>
                  <a:lnTo>
                    <a:pt x="133" y="137"/>
                  </a:lnTo>
                  <a:lnTo>
                    <a:pt x="128" y="131"/>
                  </a:lnTo>
                  <a:lnTo>
                    <a:pt x="123" y="127"/>
                  </a:lnTo>
                  <a:lnTo>
                    <a:pt x="117" y="123"/>
                  </a:lnTo>
                  <a:lnTo>
                    <a:pt x="109" y="119"/>
                  </a:lnTo>
                  <a:lnTo>
                    <a:pt x="101" y="117"/>
                  </a:lnTo>
                  <a:lnTo>
                    <a:pt x="93" y="115"/>
                  </a:lnTo>
                  <a:lnTo>
                    <a:pt x="63" y="109"/>
                  </a:lnTo>
                  <a:lnTo>
                    <a:pt x="51" y="105"/>
                  </a:lnTo>
                  <a:lnTo>
                    <a:pt x="40" y="101"/>
                  </a:lnTo>
                  <a:lnTo>
                    <a:pt x="31" y="97"/>
                  </a:lnTo>
                  <a:lnTo>
                    <a:pt x="23" y="91"/>
                  </a:lnTo>
                  <a:lnTo>
                    <a:pt x="19" y="88"/>
                  </a:lnTo>
                  <a:lnTo>
                    <a:pt x="16" y="85"/>
                  </a:lnTo>
                  <a:lnTo>
                    <a:pt x="13" y="81"/>
                  </a:lnTo>
                  <a:lnTo>
                    <a:pt x="11" y="76"/>
                  </a:lnTo>
                  <a:lnTo>
                    <a:pt x="10" y="72"/>
                  </a:lnTo>
                  <a:lnTo>
                    <a:pt x="7" y="67"/>
                  </a:lnTo>
                  <a:lnTo>
                    <a:pt x="7" y="61"/>
                  </a:lnTo>
                  <a:lnTo>
                    <a:pt x="6" y="56"/>
                  </a:lnTo>
                  <a:lnTo>
                    <a:pt x="7" y="48"/>
                  </a:lnTo>
                  <a:lnTo>
                    <a:pt x="8" y="42"/>
                  </a:lnTo>
                  <a:lnTo>
                    <a:pt x="11" y="35"/>
                  </a:lnTo>
                  <a:lnTo>
                    <a:pt x="14" y="30"/>
                  </a:lnTo>
                  <a:lnTo>
                    <a:pt x="17" y="24"/>
                  </a:lnTo>
                  <a:lnTo>
                    <a:pt x="21" y="20"/>
                  </a:lnTo>
                  <a:lnTo>
                    <a:pt x="26" y="16"/>
                  </a:lnTo>
                  <a:lnTo>
                    <a:pt x="31" y="13"/>
                  </a:lnTo>
                  <a:lnTo>
                    <a:pt x="42" y="6"/>
                  </a:lnTo>
                  <a:lnTo>
                    <a:pt x="55" y="3"/>
                  </a:lnTo>
                  <a:lnTo>
                    <a:pt x="68" y="1"/>
                  </a:lnTo>
                  <a:lnTo>
                    <a:pt x="81" y="0"/>
                  </a:lnTo>
                  <a:lnTo>
                    <a:pt x="96" y="1"/>
                  </a:lnTo>
                  <a:lnTo>
                    <a:pt x="109" y="4"/>
                  </a:lnTo>
                  <a:lnTo>
                    <a:pt x="115" y="6"/>
                  </a:lnTo>
                  <a:lnTo>
                    <a:pt x="121" y="8"/>
                  </a:lnTo>
                  <a:lnTo>
                    <a:pt x="127" y="11"/>
                  </a:lnTo>
                  <a:lnTo>
                    <a:pt x="132" y="16"/>
                  </a:lnTo>
                  <a:lnTo>
                    <a:pt x="136" y="19"/>
                  </a:lnTo>
                  <a:lnTo>
                    <a:pt x="140" y="24"/>
                  </a:lnTo>
                  <a:lnTo>
                    <a:pt x="145" y="30"/>
                  </a:lnTo>
                  <a:lnTo>
                    <a:pt x="148" y="35"/>
                  </a:lnTo>
                  <a:lnTo>
                    <a:pt x="150" y="42"/>
                  </a:lnTo>
                  <a:lnTo>
                    <a:pt x="152" y="48"/>
                  </a:lnTo>
                  <a:lnTo>
                    <a:pt x="153" y="56"/>
                  </a:lnTo>
                  <a:lnTo>
                    <a:pt x="154" y="63"/>
                  </a:lnTo>
                  <a:lnTo>
                    <a:pt x="129" y="63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8" name="Rectangle 123"/>
            <p:cNvSpPr>
              <a:spLocks noChangeArrowheads="1"/>
            </p:cNvSpPr>
            <p:nvPr userDrawn="1"/>
          </p:nvSpPr>
          <p:spPr bwMode="auto">
            <a:xfrm>
              <a:off x="5166" y="3968"/>
              <a:ext cx="8" cy="91"/>
            </a:xfrm>
            <a:prstGeom prst="rect">
              <a:avLst/>
            </a:prstGeom>
            <a:solidFill>
              <a:srgbClr val="7977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39" name="Freeform 124"/>
            <p:cNvSpPr>
              <a:spLocks noEditPoints="1"/>
            </p:cNvSpPr>
            <p:nvPr userDrawn="1"/>
          </p:nvSpPr>
          <p:spPr bwMode="auto">
            <a:xfrm>
              <a:off x="5186" y="3991"/>
              <a:ext cx="63" cy="70"/>
            </a:xfrm>
            <a:custGeom>
              <a:avLst/>
              <a:gdLst/>
              <a:ahLst/>
              <a:cxnLst>
                <a:cxn ang="0">
                  <a:pos x="25" y="121"/>
                </a:cxn>
                <a:cxn ang="0">
                  <a:pos x="31" y="143"/>
                </a:cxn>
                <a:cxn ang="0">
                  <a:pos x="41" y="163"/>
                </a:cxn>
                <a:cxn ang="0">
                  <a:pos x="57" y="178"/>
                </a:cxn>
                <a:cxn ang="0">
                  <a:pos x="78" y="188"/>
                </a:cxn>
                <a:cxn ang="0">
                  <a:pos x="101" y="189"/>
                </a:cxn>
                <a:cxn ang="0">
                  <a:pos x="124" y="182"/>
                </a:cxn>
                <a:cxn ang="0">
                  <a:pos x="141" y="168"/>
                </a:cxn>
                <a:cxn ang="0">
                  <a:pos x="153" y="150"/>
                </a:cxn>
                <a:cxn ang="0">
                  <a:pos x="161" y="128"/>
                </a:cxn>
                <a:cxn ang="0">
                  <a:pos x="163" y="104"/>
                </a:cxn>
                <a:cxn ang="0">
                  <a:pos x="161" y="82"/>
                </a:cxn>
                <a:cxn ang="0">
                  <a:pos x="153" y="59"/>
                </a:cxn>
                <a:cxn ang="0">
                  <a:pos x="141" y="41"/>
                </a:cxn>
                <a:cxn ang="0">
                  <a:pos x="124" y="28"/>
                </a:cxn>
                <a:cxn ang="0">
                  <a:pos x="101" y="20"/>
                </a:cxn>
                <a:cxn ang="0">
                  <a:pos x="78" y="22"/>
                </a:cxn>
                <a:cxn ang="0">
                  <a:pos x="57" y="31"/>
                </a:cxn>
                <a:cxn ang="0">
                  <a:pos x="41" y="46"/>
                </a:cxn>
                <a:cxn ang="0">
                  <a:pos x="31" y="67"/>
                </a:cxn>
                <a:cxn ang="0">
                  <a:pos x="25" y="89"/>
                </a:cxn>
                <a:cxn ang="0">
                  <a:pos x="188" y="104"/>
                </a:cxn>
                <a:cxn ang="0">
                  <a:pos x="184" y="136"/>
                </a:cxn>
                <a:cxn ang="0">
                  <a:pos x="174" y="163"/>
                </a:cxn>
                <a:cxn ang="0">
                  <a:pos x="157" y="185"/>
                </a:cxn>
                <a:cxn ang="0">
                  <a:pos x="134" y="202"/>
                </a:cxn>
                <a:cxn ang="0">
                  <a:pos x="105" y="209"/>
                </a:cxn>
                <a:cxn ang="0">
                  <a:pos x="72" y="207"/>
                </a:cxn>
                <a:cxn ang="0">
                  <a:pos x="45" y="196"/>
                </a:cxn>
                <a:cxn ang="0">
                  <a:pos x="24" y="179"/>
                </a:cxn>
                <a:cxn ang="0">
                  <a:pos x="10" y="154"/>
                </a:cxn>
                <a:cxn ang="0">
                  <a:pos x="1" y="125"/>
                </a:cxn>
                <a:cxn ang="0">
                  <a:pos x="0" y="94"/>
                </a:cxn>
                <a:cxn ang="0">
                  <a:pos x="6" y="64"/>
                </a:cxn>
                <a:cxn ang="0">
                  <a:pos x="18" y="38"/>
                </a:cxn>
                <a:cxn ang="0">
                  <a:pos x="38" y="18"/>
                </a:cxn>
                <a:cxn ang="0">
                  <a:pos x="63" y="4"/>
                </a:cxn>
                <a:cxn ang="0">
                  <a:pos x="94" y="0"/>
                </a:cxn>
                <a:cxn ang="0">
                  <a:pos x="124" y="4"/>
                </a:cxn>
                <a:cxn ang="0">
                  <a:pos x="150" y="18"/>
                </a:cxn>
                <a:cxn ang="0">
                  <a:pos x="168" y="38"/>
                </a:cxn>
                <a:cxn ang="0">
                  <a:pos x="181" y="64"/>
                </a:cxn>
                <a:cxn ang="0">
                  <a:pos x="187" y="94"/>
                </a:cxn>
              </a:cxnLst>
              <a:rect l="0" t="0" r="r" b="b"/>
              <a:pathLst>
                <a:path w="188" h="209">
                  <a:moveTo>
                    <a:pt x="24" y="104"/>
                  </a:moveTo>
                  <a:lnTo>
                    <a:pt x="24" y="112"/>
                  </a:lnTo>
                  <a:lnTo>
                    <a:pt x="25" y="121"/>
                  </a:lnTo>
                  <a:lnTo>
                    <a:pt x="27" y="128"/>
                  </a:lnTo>
                  <a:lnTo>
                    <a:pt x="28" y="136"/>
                  </a:lnTo>
                  <a:lnTo>
                    <a:pt x="31" y="143"/>
                  </a:lnTo>
                  <a:lnTo>
                    <a:pt x="33" y="150"/>
                  </a:lnTo>
                  <a:lnTo>
                    <a:pt x="38" y="156"/>
                  </a:lnTo>
                  <a:lnTo>
                    <a:pt x="41" y="163"/>
                  </a:lnTo>
                  <a:lnTo>
                    <a:pt x="46" y="168"/>
                  </a:lnTo>
                  <a:lnTo>
                    <a:pt x="52" y="173"/>
                  </a:lnTo>
                  <a:lnTo>
                    <a:pt x="57" y="178"/>
                  </a:lnTo>
                  <a:lnTo>
                    <a:pt x="64" y="182"/>
                  </a:lnTo>
                  <a:lnTo>
                    <a:pt x="70" y="185"/>
                  </a:lnTo>
                  <a:lnTo>
                    <a:pt x="78" y="188"/>
                  </a:lnTo>
                  <a:lnTo>
                    <a:pt x="85" y="189"/>
                  </a:lnTo>
                  <a:lnTo>
                    <a:pt x="94" y="189"/>
                  </a:lnTo>
                  <a:lnTo>
                    <a:pt x="101" y="189"/>
                  </a:lnTo>
                  <a:lnTo>
                    <a:pt x="110" y="188"/>
                  </a:lnTo>
                  <a:lnTo>
                    <a:pt x="118" y="185"/>
                  </a:lnTo>
                  <a:lnTo>
                    <a:pt x="124" y="182"/>
                  </a:lnTo>
                  <a:lnTo>
                    <a:pt x="131" y="178"/>
                  </a:lnTo>
                  <a:lnTo>
                    <a:pt x="136" y="173"/>
                  </a:lnTo>
                  <a:lnTo>
                    <a:pt x="141" y="168"/>
                  </a:lnTo>
                  <a:lnTo>
                    <a:pt x="146" y="163"/>
                  </a:lnTo>
                  <a:lnTo>
                    <a:pt x="150" y="156"/>
                  </a:lnTo>
                  <a:lnTo>
                    <a:pt x="153" y="150"/>
                  </a:lnTo>
                  <a:lnTo>
                    <a:pt x="157" y="143"/>
                  </a:lnTo>
                  <a:lnTo>
                    <a:pt x="159" y="136"/>
                  </a:lnTo>
                  <a:lnTo>
                    <a:pt x="161" y="128"/>
                  </a:lnTo>
                  <a:lnTo>
                    <a:pt x="162" y="121"/>
                  </a:lnTo>
                  <a:lnTo>
                    <a:pt x="163" y="112"/>
                  </a:lnTo>
                  <a:lnTo>
                    <a:pt x="163" y="104"/>
                  </a:lnTo>
                  <a:lnTo>
                    <a:pt x="163" y="97"/>
                  </a:lnTo>
                  <a:lnTo>
                    <a:pt x="162" y="89"/>
                  </a:lnTo>
                  <a:lnTo>
                    <a:pt x="161" y="82"/>
                  </a:lnTo>
                  <a:lnTo>
                    <a:pt x="159" y="74"/>
                  </a:lnTo>
                  <a:lnTo>
                    <a:pt x="157" y="67"/>
                  </a:lnTo>
                  <a:lnTo>
                    <a:pt x="153" y="59"/>
                  </a:lnTo>
                  <a:lnTo>
                    <a:pt x="150" y="53"/>
                  </a:lnTo>
                  <a:lnTo>
                    <a:pt x="146" y="46"/>
                  </a:lnTo>
                  <a:lnTo>
                    <a:pt x="141" y="41"/>
                  </a:lnTo>
                  <a:lnTo>
                    <a:pt x="136" y="35"/>
                  </a:lnTo>
                  <a:lnTo>
                    <a:pt x="131" y="31"/>
                  </a:lnTo>
                  <a:lnTo>
                    <a:pt x="124" y="28"/>
                  </a:lnTo>
                  <a:lnTo>
                    <a:pt x="118" y="24"/>
                  </a:lnTo>
                  <a:lnTo>
                    <a:pt x="110" y="22"/>
                  </a:lnTo>
                  <a:lnTo>
                    <a:pt x="101" y="20"/>
                  </a:lnTo>
                  <a:lnTo>
                    <a:pt x="94" y="20"/>
                  </a:lnTo>
                  <a:lnTo>
                    <a:pt x="85" y="20"/>
                  </a:lnTo>
                  <a:lnTo>
                    <a:pt x="78" y="22"/>
                  </a:lnTo>
                  <a:lnTo>
                    <a:pt x="70" y="24"/>
                  </a:lnTo>
                  <a:lnTo>
                    <a:pt x="64" y="28"/>
                  </a:lnTo>
                  <a:lnTo>
                    <a:pt x="57" y="31"/>
                  </a:lnTo>
                  <a:lnTo>
                    <a:pt x="52" y="35"/>
                  </a:lnTo>
                  <a:lnTo>
                    <a:pt x="46" y="41"/>
                  </a:lnTo>
                  <a:lnTo>
                    <a:pt x="41" y="46"/>
                  </a:lnTo>
                  <a:lnTo>
                    <a:pt x="38" y="53"/>
                  </a:lnTo>
                  <a:lnTo>
                    <a:pt x="33" y="59"/>
                  </a:lnTo>
                  <a:lnTo>
                    <a:pt x="31" y="67"/>
                  </a:lnTo>
                  <a:lnTo>
                    <a:pt x="28" y="74"/>
                  </a:lnTo>
                  <a:lnTo>
                    <a:pt x="27" y="82"/>
                  </a:lnTo>
                  <a:lnTo>
                    <a:pt x="25" y="89"/>
                  </a:lnTo>
                  <a:lnTo>
                    <a:pt x="24" y="97"/>
                  </a:lnTo>
                  <a:lnTo>
                    <a:pt x="24" y="104"/>
                  </a:lnTo>
                  <a:close/>
                  <a:moveTo>
                    <a:pt x="188" y="104"/>
                  </a:moveTo>
                  <a:lnTo>
                    <a:pt x="187" y="115"/>
                  </a:lnTo>
                  <a:lnTo>
                    <a:pt x="186" y="125"/>
                  </a:lnTo>
                  <a:lnTo>
                    <a:pt x="184" y="136"/>
                  </a:lnTo>
                  <a:lnTo>
                    <a:pt x="181" y="145"/>
                  </a:lnTo>
                  <a:lnTo>
                    <a:pt x="178" y="154"/>
                  </a:lnTo>
                  <a:lnTo>
                    <a:pt x="174" y="163"/>
                  </a:lnTo>
                  <a:lnTo>
                    <a:pt x="168" y="171"/>
                  </a:lnTo>
                  <a:lnTo>
                    <a:pt x="163" y="179"/>
                  </a:lnTo>
                  <a:lnTo>
                    <a:pt x="157" y="185"/>
                  </a:lnTo>
                  <a:lnTo>
                    <a:pt x="150" y="191"/>
                  </a:lnTo>
                  <a:lnTo>
                    <a:pt x="143" y="196"/>
                  </a:lnTo>
                  <a:lnTo>
                    <a:pt x="134" y="202"/>
                  </a:lnTo>
                  <a:lnTo>
                    <a:pt x="124" y="205"/>
                  </a:lnTo>
                  <a:lnTo>
                    <a:pt x="114" y="207"/>
                  </a:lnTo>
                  <a:lnTo>
                    <a:pt x="105" y="209"/>
                  </a:lnTo>
                  <a:lnTo>
                    <a:pt x="94" y="209"/>
                  </a:lnTo>
                  <a:lnTo>
                    <a:pt x="83" y="209"/>
                  </a:lnTo>
                  <a:lnTo>
                    <a:pt x="72" y="207"/>
                  </a:lnTo>
                  <a:lnTo>
                    <a:pt x="63" y="205"/>
                  </a:lnTo>
                  <a:lnTo>
                    <a:pt x="54" y="202"/>
                  </a:lnTo>
                  <a:lnTo>
                    <a:pt x="45" y="196"/>
                  </a:lnTo>
                  <a:lnTo>
                    <a:pt x="38" y="191"/>
                  </a:lnTo>
                  <a:lnTo>
                    <a:pt x="30" y="185"/>
                  </a:lnTo>
                  <a:lnTo>
                    <a:pt x="24" y="179"/>
                  </a:lnTo>
                  <a:lnTo>
                    <a:pt x="18" y="171"/>
                  </a:lnTo>
                  <a:lnTo>
                    <a:pt x="14" y="163"/>
                  </a:lnTo>
                  <a:lnTo>
                    <a:pt x="10" y="154"/>
                  </a:lnTo>
                  <a:lnTo>
                    <a:pt x="6" y="145"/>
                  </a:lnTo>
                  <a:lnTo>
                    <a:pt x="3" y="136"/>
                  </a:lnTo>
                  <a:lnTo>
                    <a:pt x="1" y="125"/>
                  </a:lnTo>
                  <a:lnTo>
                    <a:pt x="0" y="115"/>
                  </a:lnTo>
                  <a:lnTo>
                    <a:pt x="0" y="104"/>
                  </a:lnTo>
                  <a:lnTo>
                    <a:pt x="0" y="94"/>
                  </a:lnTo>
                  <a:lnTo>
                    <a:pt x="1" y="84"/>
                  </a:lnTo>
                  <a:lnTo>
                    <a:pt x="3" y="74"/>
                  </a:lnTo>
                  <a:lnTo>
                    <a:pt x="6" y="64"/>
                  </a:lnTo>
                  <a:lnTo>
                    <a:pt x="10" y="55"/>
                  </a:lnTo>
                  <a:lnTo>
                    <a:pt x="14" y="46"/>
                  </a:lnTo>
                  <a:lnTo>
                    <a:pt x="18" y="38"/>
                  </a:lnTo>
                  <a:lnTo>
                    <a:pt x="24" y="31"/>
                  </a:lnTo>
                  <a:lnTo>
                    <a:pt x="30" y="23"/>
                  </a:lnTo>
                  <a:lnTo>
                    <a:pt x="38" y="18"/>
                  </a:lnTo>
                  <a:lnTo>
                    <a:pt x="45" y="13"/>
                  </a:lnTo>
                  <a:lnTo>
                    <a:pt x="54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3" y="0"/>
                  </a:lnTo>
                  <a:lnTo>
                    <a:pt x="94" y="0"/>
                  </a:lnTo>
                  <a:lnTo>
                    <a:pt x="105" y="0"/>
                  </a:lnTo>
                  <a:lnTo>
                    <a:pt x="114" y="2"/>
                  </a:lnTo>
                  <a:lnTo>
                    <a:pt x="124" y="4"/>
                  </a:lnTo>
                  <a:lnTo>
                    <a:pt x="134" y="8"/>
                  </a:lnTo>
                  <a:lnTo>
                    <a:pt x="143" y="13"/>
                  </a:lnTo>
                  <a:lnTo>
                    <a:pt x="150" y="18"/>
                  </a:lnTo>
                  <a:lnTo>
                    <a:pt x="157" y="23"/>
                  </a:lnTo>
                  <a:lnTo>
                    <a:pt x="163" y="31"/>
                  </a:lnTo>
                  <a:lnTo>
                    <a:pt x="168" y="38"/>
                  </a:lnTo>
                  <a:lnTo>
                    <a:pt x="174" y="46"/>
                  </a:lnTo>
                  <a:lnTo>
                    <a:pt x="178" y="55"/>
                  </a:lnTo>
                  <a:lnTo>
                    <a:pt x="181" y="64"/>
                  </a:lnTo>
                  <a:lnTo>
                    <a:pt x="184" y="74"/>
                  </a:lnTo>
                  <a:lnTo>
                    <a:pt x="186" y="84"/>
                  </a:lnTo>
                  <a:lnTo>
                    <a:pt x="187" y="94"/>
                  </a:lnTo>
                  <a:lnTo>
                    <a:pt x="188" y="104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40" name="Freeform 125"/>
            <p:cNvSpPr>
              <a:spLocks/>
            </p:cNvSpPr>
            <p:nvPr userDrawn="1"/>
          </p:nvSpPr>
          <p:spPr bwMode="auto">
            <a:xfrm>
              <a:off x="5253" y="3993"/>
              <a:ext cx="59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" y="0"/>
                </a:cxn>
                <a:cxn ang="0">
                  <a:pos x="90" y="175"/>
                </a:cxn>
                <a:cxn ang="0">
                  <a:pos x="91" y="175"/>
                </a:cxn>
                <a:cxn ang="0">
                  <a:pos x="151" y="0"/>
                </a:cxn>
                <a:cxn ang="0">
                  <a:pos x="177" y="0"/>
                </a:cxn>
                <a:cxn ang="0">
                  <a:pos x="102" y="199"/>
                </a:cxn>
                <a:cxn ang="0">
                  <a:pos x="77" y="199"/>
                </a:cxn>
                <a:cxn ang="0">
                  <a:pos x="0" y="0"/>
                </a:cxn>
              </a:cxnLst>
              <a:rect l="0" t="0" r="r" b="b"/>
              <a:pathLst>
                <a:path w="177" h="199">
                  <a:moveTo>
                    <a:pt x="0" y="0"/>
                  </a:moveTo>
                  <a:lnTo>
                    <a:pt x="27" y="0"/>
                  </a:lnTo>
                  <a:lnTo>
                    <a:pt x="90" y="175"/>
                  </a:lnTo>
                  <a:lnTo>
                    <a:pt x="91" y="175"/>
                  </a:lnTo>
                  <a:lnTo>
                    <a:pt x="151" y="0"/>
                  </a:lnTo>
                  <a:lnTo>
                    <a:pt x="177" y="0"/>
                  </a:lnTo>
                  <a:lnTo>
                    <a:pt x="102" y="199"/>
                  </a:lnTo>
                  <a:lnTo>
                    <a:pt x="77" y="1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41" name="Freeform 126"/>
            <p:cNvSpPr>
              <a:spLocks noEditPoints="1"/>
            </p:cNvSpPr>
            <p:nvPr userDrawn="1"/>
          </p:nvSpPr>
          <p:spPr bwMode="auto">
            <a:xfrm>
              <a:off x="5316" y="3991"/>
              <a:ext cx="62" cy="70"/>
            </a:xfrm>
            <a:custGeom>
              <a:avLst/>
              <a:gdLst/>
              <a:ahLst/>
              <a:cxnLst>
                <a:cxn ang="0">
                  <a:pos x="133" y="99"/>
                </a:cxn>
                <a:cxn ang="0">
                  <a:pos x="116" y="104"/>
                </a:cxn>
                <a:cxn ang="0">
                  <a:pos x="47" y="117"/>
                </a:cxn>
                <a:cxn ang="0">
                  <a:pos x="32" y="127"/>
                </a:cxn>
                <a:cxn ang="0">
                  <a:pos x="25" y="143"/>
                </a:cxn>
                <a:cxn ang="0">
                  <a:pos x="27" y="166"/>
                </a:cxn>
                <a:cxn ang="0">
                  <a:pos x="44" y="183"/>
                </a:cxn>
                <a:cxn ang="0">
                  <a:pos x="68" y="189"/>
                </a:cxn>
                <a:cxn ang="0">
                  <a:pos x="89" y="186"/>
                </a:cxn>
                <a:cxn ang="0">
                  <a:pos x="106" y="180"/>
                </a:cxn>
                <a:cxn ang="0">
                  <a:pos x="121" y="168"/>
                </a:cxn>
                <a:cxn ang="0">
                  <a:pos x="132" y="153"/>
                </a:cxn>
                <a:cxn ang="0">
                  <a:pos x="137" y="134"/>
                </a:cxn>
                <a:cxn ang="0">
                  <a:pos x="8" y="67"/>
                </a:cxn>
                <a:cxn ang="0">
                  <a:pos x="12" y="43"/>
                </a:cxn>
                <a:cxn ang="0">
                  <a:pos x="23" y="24"/>
                </a:cxn>
                <a:cxn ang="0">
                  <a:pos x="38" y="11"/>
                </a:cxn>
                <a:cxn ang="0">
                  <a:pos x="57" y="4"/>
                </a:cxn>
                <a:cxn ang="0">
                  <a:pos x="102" y="0"/>
                </a:cxn>
                <a:cxn ang="0">
                  <a:pos x="126" y="6"/>
                </a:cxn>
                <a:cxn ang="0">
                  <a:pos x="143" y="15"/>
                </a:cxn>
                <a:cxn ang="0">
                  <a:pos x="154" y="31"/>
                </a:cxn>
                <a:cxn ang="0">
                  <a:pos x="161" y="54"/>
                </a:cxn>
                <a:cxn ang="0">
                  <a:pos x="162" y="172"/>
                </a:cxn>
                <a:cxn ang="0">
                  <a:pos x="165" y="180"/>
                </a:cxn>
                <a:cxn ang="0">
                  <a:pos x="172" y="183"/>
                </a:cxn>
                <a:cxn ang="0">
                  <a:pos x="184" y="182"/>
                </a:cxn>
                <a:cxn ang="0">
                  <a:pos x="167" y="204"/>
                </a:cxn>
                <a:cxn ang="0">
                  <a:pos x="148" y="198"/>
                </a:cxn>
                <a:cxn ang="0">
                  <a:pos x="140" y="183"/>
                </a:cxn>
                <a:cxn ang="0">
                  <a:pos x="138" y="169"/>
                </a:cxn>
                <a:cxn ang="0">
                  <a:pos x="118" y="193"/>
                </a:cxn>
                <a:cxn ang="0">
                  <a:pos x="91" y="207"/>
                </a:cxn>
                <a:cxn ang="0">
                  <a:pos x="53" y="209"/>
                </a:cxn>
                <a:cxn ang="0">
                  <a:pos x="29" y="202"/>
                </a:cxn>
                <a:cxn ang="0">
                  <a:pos x="15" y="192"/>
                </a:cxn>
                <a:cxn ang="0">
                  <a:pos x="4" y="178"/>
                </a:cxn>
                <a:cxn ang="0">
                  <a:pos x="0" y="158"/>
                </a:cxn>
                <a:cxn ang="0">
                  <a:pos x="2" y="134"/>
                </a:cxn>
                <a:cxn ang="0">
                  <a:pos x="14" y="113"/>
                </a:cxn>
                <a:cxn ang="0">
                  <a:pos x="33" y="101"/>
                </a:cxn>
                <a:cxn ang="0">
                  <a:pos x="86" y="90"/>
                </a:cxn>
                <a:cxn ang="0">
                  <a:pos x="119" y="86"/>
                </a:cxn>
                <a:cxn ang="0">
                  <a:pos x="133" y="78"/>
                </a:cxn>
                <a:cxn ang="0">
                  <a:pos x="137" y="61"/>
                </a:cxn>
                <a:cxn ang="0">
                  <a:pos x="135" y="45"/>
                </a:cxn>
                <a:cxn ang="0">
                  <a:pos x="129" y="33"/>
                </a:cxn>
                <a:cxn ang="0">
                  <a:pos x="114" y="24"/>
                </a:cxn>
                <a:cxn ang="0">
                  <a:pos x="85" y="20"/>
                </a:cxn>
                <a:cxn ang="0">
                  <a:pos x="55" y="25"/>
                </a:cxn>
                <a:cxn ang="0">
                  <a:pos x="37" y="45"/>
                </a:cxn>
                <a:cxn ang="0">
                  <a:pos x="8" y="67"/>
                </a:cxn>
              </a:cxnLst>
              <a:rect l="0" t="0" r="r" b="b"/>
              <a:pathLst>
                <a:path w="184" h="209">
                  <a:moveTo>
                    <a:pt x="137" y="96"/>
                  </a:moveTo>
                  <a:lnTo>
                    <a:pt x="136" y="96"/>
                  </a:lnTo>
                  <a:lnTo>
                    <a:pt x="133" y="99"/>
                  </a:lnTo>
                  <a:lnTo>
                    <a:pt x="127" y="101"/>
                  </a:lnTo>
                  <a:lnTo>
                    <a:pt x="121" y="103"/>
                  </a:lnTo>
                  <a:lnTo>
                    <a:pt x="116" y="104"/>
                  </a:lnTo>
                  <a:lnTo>
                    <a:pt x="84" y="109"/>
                  </a:lnTo>
                  <a:lnTo>
                    <a:pt x="54" y="115"/>
                  </a:lnTo>
                  <a:lnTo>
                    <a:pt x="47" y="117"/>
                  </a:lnTo>
                  <a:lnTo>
                    <a:pt x="42" y="121"/>
                  </a:lnTo>
                  <a:lnTo>
                    <a:pt x="37" y="124"/>
                  </a:lnTo>
                  <a:lnTo>
                    <a:pt x="32" y="127"/>
                  </a:lnTo>
                  <a:lnTo>
                    <a:pt x="29" y="132"/>
                  </a:lnTo>
                  <a:lnTo>
                    <a:pt x="26" y="137"/>
                  </a:lnTo>
                  <a:lnTo>
                    <a:pt x="25" y="143"/>
                  </a:lnTo>
                  <a:lnTo>
                    <a:pt x="24" y="150"/>
                  </a:lnTo>
                  <a:lnTo>
                    <a:pt x="25" y="158"/>
                  </a:lnTo>
                  <a:lnTo>
                    <a:pt x="27" y="166"/>
                  </a:lnTo>
                  <a:lnTo>
                    <a:pt x="31" y="172"/>
                  </a:lnTo>
                  <a:lnTo>
                    <a:pt x="37" y="179"/>
                  </a:lnTo>
                  <a:lnTo>
                    <a:pt x="44" y="183"/>
                  </a:lnTo>
                  <a:lnTo>
                    <a:pt x="52" y="186"/>
                  </a:lnTo>
                  <a:lnTo>
                    <a:pt x="59" y="189"/>
                  </a:lnTo>
                  <a:lnTo>
                    <a:pt x="68" y="189"/>
                  </a:lnTo>
                  <a:lnTo>
                    <a:pt x="75" y="189"/>
                  </a:lnTo>
                  <a:lnTo>
                    <a:pt x="82" y="188"/>
                  </a:lnTo>
                  <a:lnTo>
                    <a:pt x="89" y="186"/>
                  </a:lnTo>
                  <a:lnTo>
                    <a:pt x="94" y="185"/>
                  </a:lnTo>
                  <a:lnTo>
                    <a:pt x="100" y="182"/>
                  </a:lnTo>
                  <a:lnTo>
                    <a:pt x="106" y="180"/>
                  </a:lnTo>
                  <a:lnTo>
                    <a:pt x="111" y="177"/>
                  </a:lnTo>
                  <a:lnTo>
                    <a:pt x="117" y="172"/>
                  </a:lnTo>
                  <a:lnTo>
                    <a:pt x="121" y="168"/>
                  </a:lnTo>
                  <a:lnTo>
                    <a:pt x="125" y="164"/>
                  </a:lnTo>
                  <a:lnTo>
                    <a:pt x="129" y="158"/>
                  </a:lnTo>
                  <a:lnTo>
                    <a:pt x="132" y="153"/>
                  </a:lnTo>
                  <a:lnTo>
                    <a:pt x="134" y="146"/>
                  </a:lnTo>
                  <a:lnTo>
                    <a:pt x="136" y="141"/>
                  </a:lnTo>
                  <a:lnTo>
                    <a:pt x="137" y="134"/>
                  </a:lnTo>
                  <a:lnTo>
                    <a:pt x="137" y="127"/>
                  </a:lnTo>
                  <a:lnTo>
                    <a:pt x="137" y="96"/>
                  </a:lnTo>
                  <a:close/>
                  <a:moveTo>
                    <a:pt x="8" y="67"/>
                  </a:moveTo>
                  <a:lnTo>
                    <a:pt x="9" y="58"/>
                  </a:lnTo>
                  <a:lnTo>
                    <a:pt x="11" y="50"/>
                  </a:lnTo>
                  <a:lnTo>
                    <a:pt x="12" y="43"/>
                  </a:lnTo>
                  <a:lnTo>
                    <a:pt x="15" y="36"/>
                  </a:lnTo>
                  <a:lnTo>
                    <a:pt x="18" y="30"/>
                  </a:lnTo>
                  <a:lnTo>
                    <a:pt x="23" y="24"/>
                  </a:lnTo>
                  <a:lnTo>
                    <a:pt x="27" y="20"/>
                  </a:lnTo>
                  <a:lnTo>
                    <a:pt x="32" y="16"/>
                  </a:lnTo>
                  <a:lnTo>
                    <a:pt x="38" y="11"/>
                  </a:lnTo>
                  <a:lnTo>
                    <a:pt x="43" y="8"/>
                  </a:lnTo>
                  <a:lnTo>
                    <a:pt x="50" y="6"/>
                  </a:lnTo>
                  <a:lnTo>
                    <a:pt x="57" y="4"/>
                  </a:lnTo>
                  <a:lnTo>
                    <a:pt x="71" y="1"/>
                  </a:lnTo>
                  <a:lnTo>
                    <a:pt x="89" y="0"/>
                  </a:lnTo>
                  <a:lnTo>
                    <a:pt x="102" y="0"/>
                  </a:lnTo>
                  <a:lnTo>
                    <a:pt x="114" y="2"/>
                  </a:lnTo>
                  <a:lnTo>
                    <a:pt x="121" y="4"/>
                  </a:lnTo>
                  <a:lnTo>
                    <a:pt x="126" y="6"/>
                  </a:lnTo>
                  <a:lnTo>
                    <a:pt x="133" y="8"/>
                  </a:lnTo>
                  <a:lnTo>
                    <a:pt x="138" y="11"/>
                  </a:lnTo>
                  <a:lnTo>
                    <a:pt x="143" y="15"/>
                  </a:lnTo>
                  <a:lnTo>
                    <a:pt x="148" y="20"/>
                  </a:lnTo>
                  <a:lnTo>
                    <a:pt x="151" y="24"/>
                  </a:lnTo>
                  <a:lnTo>
                    <a:pt x="154" y="31"/>
                  </a:lnTo>
                  <a:lnTo>
                    <a:pt x="158" y="37"/>
                  </a:lnTo>
                  <a:lnTo>
                    <a:pt x="160" y="45"/>
                  </a:lnTo>
                  <a:lnTo>
                    <a:pt x="161" y="54"/>
                  </a:lnTo>
                  <a:lnTo>
                    <a:pt x="161" y="63"/>
                  </a:lnTo>
                  <a:lnTo>
                    <a:pt x="161" y="169"/>
                  </a:lnTo>
                  <a:lnTo>
                    <a:pt x="162" y="172"/>
                  </a:lnTo>
                  <a:lnTo>
                    <a:pt x="162" y="175"/>
                  </a:lnTo>
                  <a:lnTo>
                    <a:pt x="163" y="178"/>
                  </a:lnTo>
                  <a:lnTo>
                    <a:pt x="165" y="180"/>
                  </a:lnTo>
                  <a:lnTo>
                    <a:pt x="167" y="181"/>
                  </a:lnTo>
                  <a:lnTo>
                    <a:pt x="170" y="182"/>
                  </a:lnTo>
                  <a:lnTo>
                    <a:pt x="172" y="183"/>
                  </a:lnTo>
                  <a:lnTo>
                    <a:pt x="176" y="183"/>
                  </a:lnTo>
                  <a:lnTo>
                    <a:pt x="179" y="183"/>
                  </a:lnTo>
                  <a:lnTo>
                    <a:pt x="184" y="182"/>
                  </a:lnTo>
                  <a:lnTo>
                    <a:pt x="184" y="203"/>
                  </a:lnTo>
                  <a:lnTo>
                    <a:pt x="176" y="204"/>
                  </a:lnTo>
                  <a:lnTo>
                    <a:pt x="167" y="204"/>
                  </a:lnTo>
                  <a:lnTo>
                    <a:pt x="159" y="203"/>
                  </a:lnTo>
                  <a:lnTo>
                    <a:pt x="152" y="202"/>
                  </a:lnTo>
                  <a:lnTo>
                    <a:pt x="148" y="198"/>
                  </a:lnTo>
                  <a:lnTo>
                    <a:pt x="144" y="194"/>
                  </a:lnTo>
                  <a:lnTo>
                    <a:pt x="141" y="189"/>
                  </a:lnTo>
                  <a:lnTo>
                    <a:pt x="140" y="183"/>
                  </a:lnTo>
                  <a:lnTo>
                    <a:pt x="139" y="177"/>
                  </a:lnTo>
                  <a:lnTo>
                    <a:pt x="139" y="169"/>
                  </a:lnTo>
                  <a:lnTo>
                    <a:pt x="138" y="169"/>
                  </a:lnTo>
                  <a:lnTo>
                    <a:pt x="132" y="178"/>
                  </a:lnTo>
                  <a:lnTo>
                    <a:pt x="125" y="186"/>
                  </a:lnTo>
                  <a:lnTo>
                    <a:pt x="118" y="193"/>
                  </a:lnTo>
                  <a:lnTo>
                    <a:pt x="110" y="199"/>
                  </a:lnTo>
                  <a:lnTo>
                    <a:pt x="102" y="204"/>
                  </a:lnTo>
                  <a:lnTo>
                    <a:pt x="91" y="207"/>
                  </a:lnTo>
                  <a:lnTo>
                    <a:pt x="80" y="209"/>
                  </a:lnTo>
                  <a:lnTo>
                    <a:pt x="66" y="209"/>
                  </a:lnTo>
                  <a:lnTo>
                    <a:pt x="53" y="209"/>
                  </a:lnTo>
                  <a:lnTo>
                    <a:pt x="40" y="206"/>
                  </a:lnTo>
                  <a:lnTo>
                    <a:pt x="35" y="204"/>
                  </a:lnTo>
                  <a:lnTo>
                    <a:pt x="29" y="202"/>
                  </a:lnTo>
                  <a:lnTo>
                    <a:pt x="24" y="198"/>
                  </a:lnTo>
                  <a:lnTo>
                    <a:pt x="19" y="195"/>
                  </a:lnTo>
                  <a:lnTo>
                    <a:pt x="15" y="192"/>
                  </a:lnTo>
                  <a:lnTo>
                    <a:pt x="11" y="188"/>
                  </a:lnTo>
                  <a:lnTo>
                    <a:pt x="8" y="182"/>
                  </a:lnTo>
                  <a:lnTo>
                    <a:pt x="4" y="178"/>
                  </a:lnTo>
                  <a:lnTo>
                    <a:pt x="2" y="171"/>
                  </a:lnTo>
                  <a:lnTo>
                    <a:pt x="1" y="166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4" y="126"/>
                  </a:lnTo>
                  <a:lnTo>
                    <a:pt x="9" y="119"/>
                  </a:lnTo>
                  <a:lnTo>
                    <a:pt x="14" y="113"/>
                  </a:lnTo>
                  <a:lnTo>
                    <a:pt x="19" y="109"/>
                  </a:lnTo>
                  <a:lnTo>
                    <a:pt x="26" y="104"/>
                  </a:lnTo>
                  <a:lnTo>
                    <a:pt x="33" y="101"/>
                  </a:lnTo>
                  <a:lnTo>
                    <a:pt x="50" y="96"/>
                  </a:lnTo>
                  <a:lnTo>
                    <a:pt x="67" y="92"/>
                  </a:lnTo>
                  <a:lnTo>
                    <a:pt x="86" y="90"/>
                  </a:lnTo>
                  <a:lnTo>
                    <a:pt x="106" y="87"/>
                  </a:lnTo>
                  <a:lnTo>
                    <a:pt x="113" y="87"/>
                  </a:lnTo>
                  <a:lnTo>
                    <a:pt x="119" y="86"/>
                  </a:lnTo>
                  <a:lnTo>
                    <a:pt x="124" y="84"/>
                  </a:lnTo>
                  <a:lnTo>
                    <a:pt x="130" y="82"/>
                  </a:lnTo>
                  <a:lnTo>
                    <a:pt x="133" y="78"/>
                  </a:lnTo>
                  <a:lnTo>
                    <a:pt x="135" y="74"/>
                  </a:lnTo>
                  <a:lnTo>
                    <a:pt x="136" y="68"/>
                  </a:lnTo>
                  <a:lnTo>
                    <a:pt x="137" y="61"/>
                  </a:lnTo>
                  <a:lnTo>
                    <a:pt x="137" y="55"/>
                  </a:lnTo>
                  <a:lnTo>
                    <a:pt x="136" y="49"/>
                  </a:lnTo>
                  <a:lnTo>
                    <a:pt x="135" y="45"/>
                  </a:lnTo>
                  <a:lnTo>
                    <a:pt x="133" y="41"/>
                  </a:lnTo>
                  <a:lnTo>
                    <a:pt x="131" y="36"/>
                  </a:lnTo>
                  <a:lnTo>
                    <a:pt x="129" y="33"/>
                  </a:lnTo>
                  <a:lnTo>
                    <a:pt x="125" y="31"/>
                  </a:lnTo>
                  <a:lnTo>
                    <a:pt x="122" y="28"/>
                  </a:lnTo>
                  <a:lnTo>
                    <a:pt x="114" y="24"/>
                  </a:lnTo>
                  <a:lnTo>
                    <a:pt x="106" y="21"/>
                  </a:lnTo>
                  <a:lnTo>
                    <a:pt x="96" y="20"/>
                  </a:lnTo>
                  <a:lnTo>
                    <a:pt x="85" y="20"/>
                  </a:lnTo>
                  <a:lnTo>
                    <a:pt x="75" y="20"/>
                  </a:lnTo>
                  <a:lnTo>
                    <a:pt x="65" y="22"/>
                  </a:lnTo>
                  <a:lnTo>
                    <a:pt x="55" y="25"/>
                  </a:lnTo>
                  <a:lnTo>
                    <a:pt x="47" y="31"/>
                  </a:lnTo>
                  <a:lnTo>
                    <a:pt x="41" y="37"/>
                  </a:lnTo>
                  <a:lnTo>
                    <a:pt x="37" y="45"/>
                  </a:lnTo>
                  <a:lnTo>
                    <a:pt x="33" y="55"/>
                  </a:lnTo>
                  <a:lnTo>
                    <a:pt x="32" y="67"/>
                  </a:lnTo>
                  <a:lnTo>
                    <a:pt x="8" y="67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42" name="Freeform 127"/>
            <p:cNvSpPr>
              <a:spLocks/>
            </p:cNvSpPr>
            <p:nvPr userDrawn="1"/>
          </p:nvSpPr>
          <p:spPr bwMode="auto">
            <a:xfrm>
              <a:off x="5386" y="3991"/>
              <a:ext cx="54" cy="6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23" y="5"/>
                </a:cxn>
                <a:cxn ang="0">
                  <a:pos x="23" y="40"/>
                </a:cxn>
                <a:cxn ang="0">
                  <a:pos x="24" y="40"/>
                </a:cxn>
                <a:cxn ang="0">
                  <a:pos x="29" y="31"/>
                </a:cxn>
                <a:cxn ang="0">
                  <a:pos x="34" y="23"/>
                </a:cxn>
                <a:cxn ang="0">
                  <a:pos x="41" y="17"/>
                </a:cxn>
                <a:cxn ang="0">
                  <a:pos x="49" y="10"/>
                </a:cxn>
                <a:cxn ang="0">
                  <a:pos x="58" y="6"/>
                </a:cxn>
                <a:cxn ang="0">
                  <a:pos x="68" y="3"/>
                </a:cxn>
                <a:cxn ang="0">
                  <a:pos x="77" y="1"/>
                </a:cxn>
                <a:cxn ang="0">
                  <a:pos x="88" y="0"/>
                </a:cxn>
                <a:cxn ang="0">
                  <a:pos x="98" y="0"/>
                </a:cxn>
                <a:cxn ang="0">
                  <a:pos x="106" y="1"/>
                </a:cxn>
                <a:cxn ang="0">
                  <a:pos x="115" y="3"/>
                </a:cxn>
                <a:cxn ang="0">
                  <a:pos x="123" y="5"/>
                </a:cxn>
                <a:cxn ang="0">
                  <a:pos x="129" y="8"/>
                </a:cxn>
                <a:cxn ang="0">
                  <a:pos x="136" y="11"/>
                </a:cxn>
                <a:cxn ang="0">
                  <a:pos x="140" y="16"/>
                </a:cxn>
                <a:cxn ang="0">
                  <a:pos x="145" y="20"/>
                </a:cxn>
                <a:cxn ang="0">
                  <a:pos x="149" y="25"/>
                </a:cxn>
                <a:cxn ang="0">
                  <a:pos x="152" y="31"/>
                </a:cxn>
                <a:cxn ang="0">
                  <a:pos x="155" y="37"/>
                </a:cxn>
                <a:cxn ang="0">
                  <a:pos x="157" y="44"/>
                </a:cxn>
                <a:cxn ang="0">
                  <a:pos x="159" y="59"/>
                </a:cxn>
                <a:cxn ang="0">
                  <a:pos x="160" y="76"/>
                </a:cxn>
                <a:cxn ang="0">
                  <a:pos x="160" y="204"/>
                </a:cxn>
                <a:cxn ang="0">
                  <a:pos x="136" y="204"/>
                </a:cxn>
                <a:cxn ang="0">
                  <a:pos x="136" y="80"/>
                </a:cxn>
                <a:cxn ang="0">
                  <a:pos x="136" y="68"/>
                </a:cxn>
                <a:cxn ang="0">
                  <a:pos x="133" y="56"/>
                </a:cxn>
                <a:cxn ang="0">
                  <a:pos x="130" y="46"/>
                </a:cxn>
                <a:cxn ang="0">
                  <a:pos x="126" y="37"/>
                </a:cxn>
                <a:cxn ang="0">
                  <a:pos x="123" y="33"/>
                </a:cxn>
                <a:cxn ang="0">
                  <a:pos x="119" y="30"/>
                </a:cxn>
                <a:cxn ang="0">
                  <a:pos x="115" y="27"/>
                </a:cxn>
                <a:cxn ang="0">
                  <a:pos x="110" y="24"/>
                </a:cxn>
                <a:cxn ang="0">
                  <a:pos x="105" y="22"/>
                </a:cxn>
                <a:cxn ang="0">
                  <a:pos x="99" y="21"/>
                </a:cxn>
                <a:cxn ang="0">
                  <a:pos x="92" y="20"/>
                </a:cxn>
                <a:cxn ang="0">
                  <a:pos x="86" y="20"/>
                </a:cxn>
                <a:cxn ang="0">
                  <a:pos x="78" y="20"/>
                </a:cxn>
                <a:cxn ang="0">
                  <a:pos x="72" y="21"/>
                </a:cxn>
                <a:cxn ang="0">
                  <a:pos x="65" y="23"/>
                </a:cxn>
                <a:cxn ang="0">
                  <a:pos x="60" y="25"/>
                </a:cxn>
                <a:cxn ang="0">
                  <a:pos x="55" y="28"/>
                </a:cxn>
                <a:cxn ang="0">
                  <a:pos x="49" y="31"/>
                </a:cxn>
                <a:cxn ang="0">
                  <a:pos x="45" y="35"/>
                </a:cxn>
                <a:cxn ang="0">
                  <a:pos x="41" y="40"/>
                </a:cxn>
                <a:cxn ang="0">
                  <a:pos x="36" y="44"/>
                </a:cxn>
                <a:cxn ang="0">
                  <a:pos x="33" y="49"/>
                </a:cxn>
                <a:cxn ang="0">
                  <a:pos x="31" y="55"/>
                </a:cxn>
                <a:cxn ang="0">
                  <a:pos x="29" y="61"/>
                </a:cxn>
                <a:cxn ang="0">
                  <a:pos x="24" y="74"/>
                </a:cxn>
                <a:cxn ang="0">
                  <a:pos x="23" y="88"/>
                </a:cxn>
                <a:cxn ang="0">
                  <a:pos x="23" y="204"/>
                </a:cxn>
                <a:cxn ang="0">
                  <a:pos x="0" y="204"/>
                </a:cxn>
                <a:cxn ang="0">
                  <a:pos x="0" y="5"/>
                </a:cxn>
              </a:cxnLst>
              <a:rect l="0" t="0" r="r" b="b"/>
              <a:pathLst>
                <a:path w="160" h="204">
                  <a:moveTo>
                    <a:pt x="0" y="5"/>
                  </a:moveTo>
                  <a:lnTo>
                    <a:pt x="23" y="5"/>
                  </a:lnTo>
                  <a:lnTo>
                    <a:pt x="23" y="40"/>
                  </a:lnTo>
                  <a:lnTo>
                    <a:pt x="24" y="40"/>
                  </a:lnTo>
                  <a:lnTo>
                    <a:pt x="29" y="31"/>
                  </a:lnTo>
                  <a:lnTo>
                    <a:pt x="34" y="23"/>
                  </a:lnTo>
                  <a:lnTo>
                    <a:pt x="41" y="17"/>
                  </a:lnTo>
                  <a:lnTo>
                    <a:pt x="49" y="10"/>
                  </a:lnTo>
                  <a:lnTo>
                    <a:pt x="58" y="6"/>
                  </a:lnTo>
                  <a:lnTo>
                    <a:pt x="68" y="3"/>
                  </a:lnTo>
                  <a:lnTo>
                    <a:pt x="77" y="1"/>
                  </a:lnTo>
                  <a:lnTo>
                    <a:pt x="88" y="0"/>
                  </a:lnTo>
                  <a:lnTo>
                    <a:pt x="98" y="0"/>
                  </a:lnTo>
                  <a:lnTo>
                    <a:pt x="106" y="1"/>
                  </a:lnTo>
                  <a:lnTo>
                    <a:pt x="115" y="3"/>
                  </a:lnTo>
                  <a:lnTo>
                    <a:pt x="123" y="5"/>
                  </a:lnTo>
                  <a:lnTo>
                    <a:pt x="129" y="8"/>
                  </a:lnTo>
                  <a:lnTo>
                    <a:pt x="136" y="11"/>
                  </a:lnTo>
                  <a:lnTo>
                    <a:pt x="140" y="16"/>
                  </a:lnTo>
                  <a:lnTo>
                    <a:pt x="145" y="20"/>
                  </a:lnTo>
                  <a:lnTo>
                    <a:pt x="149" y="25"/>
                  </a:lnTo>
                  <a:lnTo>
                    <a:pt x="152" y="31"/>
                  </a:lnTo>
                  <a:lnTo>
                    <a:pt x="155" y="37"/>
                  </a:lnTo>
                  <a:lnTo>
                    <a:pt x="157" y="44"/>
                  </a:lnTo>
                  <a:lnTo>
                    <a:pt x="159" y="59"/>
                  </a:lnTo>
                  <a:lnTo>
                    <a:pt x="160" y="76"/>
                  </a:lnTo>
                  <a:lnTo>
                    <a:pt x="160" y="204"/>
                  </a:lnTo>
                  <a:lnTo>
                    <a:pt x="136" y="204"/>
                  </a:lnTo>
                  <a:lnTo>
                    <a:pt x="136" y="80"/>
                  </a:lnTo>
                  <a:lnTo>
                    <a:pt x="136" y="68"/>
                  </a:lnTo>
                  <a:lnTo>
                    <a:pt x="133" y="56"/>
                  </a:lnTo>
                  <a:lnTo>
                    <a:pt x="130" y="46"/>
                  </a:lnTo>
                  <a:lnTo>
                    <a:pt x="126" y="37"/>
                  </a:lnTo>
                  <a:lnTo>
                    <a:pt x="123" y="33"/>
                  </a:lnTo>
                  <a:lnTo>
                    <a:pt x="119" y="30"/>
                  </a:lnTo>
                  <a:lnTo>
                    <a:pt x="115" y="27"/>
                  </a:lnTo>
                  <a:lnTo>
                    <a:pt x="110" y="24"/>
                  </a:lnTo>
                  <a:lnTo>
                    <a:pt x="105" y="22"/>
                  </a:lnTo>
                  <a:lnTo>
                    <a:pt x="99" y="21"/>
                  </a:lnTo>
                  <a:lnTo>
                    <a:pt x="92" y="20"/>
                  </a:lnTo>
                  <a:lnTo>
                    <a:pt x="86" y="20"/>
                  </a:lnTo>
                  <a:lnTo>
                    <a:pt x="78" y="20"/>
                  </a:lnTo>
                  <a:lnTo>
                    <a:pt x="72" y="21"/>
                  </a:lnTo>
                  <a:lnTo>
                    <a:pt x="65" y="23"/>
                  </a:lnTo>
                  <a:lnTo>
                    <a:pt x="60" y="25"/>
                  </a:lnTo>
                  <a:lnTo>
                    <a:pt x="55" y="28"/>
                  </a:lnTo>
                  <a:lnTo>
                    <a:pt x="49" y="31"/>
                  </a:lnTo>
                  <a:lnTo>
                    <a:pt x="45" y="35"/>
                  </a:lnTo>
                  <a:lnTo>
                    <a:pt x="41" y="40"/>
                  </a:lnTo>
                  <a:lnTo>
                    <a:pt x="36" y="44"/>
                  </a:lnTo>
                  <a:lnTo>
                    <a:pt x="33" y="49"/>
                  </a:lnTo>
                  <a:lnTo>
                    <a:pt x="31" y="55"/>
                  </a:lnTo>
                  <a:lnTo>
                    <a:pt x="29" y="61"/>
                  </a:lnTo>
                  <a:lnTo>
                    <a:pt x="24" y="74"/>
                  </a:lnTo>
                  <a:lnTo>
                    <a:pt x="23" y="88"/>
                  </a:lnTo>
                  <a:lnTo>
                    <a:pt x="23" y="204"/>
                  </a:lnTo>
                  <a:lnTo>
                    <a:pt x="0" y="20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43" name="Freeform 128"/>
            <p:cNvSpPr>
              <a:spLocks noEditPoints="1"/>
            </p:cNvSpPr>
            <p:nvPr userDrawn="1"/>
          </p:nvSpPr>
          <p:spPr bwMode="auto">
            <a:xfrm>
              <a:off x="5443" y="3968"/>
              <a:ext cx="20" cy="116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60" y="0"/>
                </a:cxn>
                <a:cxn ang="0">
                  <a:pos x="60" y="39"/>
                </a:cxn>
                <a:cxn ang="0">
                  <a:pos x="35" y="39"/>
                </a:cxn>
                <a:cxn ang="0">
                  <a:pos x="35" y="0"/>
                </a:cxn>
                <a:cxn ang="0">
                  <a:pos x="35" y="76"/>
                </a:cxn>
                <a:cxn ang="0">
                  <a:pos x="60" y="76"/>
                </a:cxn>
                <a:cxn ang="0">
                  <a:pos x="60" y="293"/>
                </a:cxn>
                <a:cxn ang="0">
                  <a:pos x="59" y="304"/>
                </a:cxn>
                <a:cxn ang="0">
                  <a:pos x="58" y="315"/>
                </a:cxn>
                <a:cxn ang="0">
                  <a:pos x="55" y="323"/>
                </a:cxn>
                <a:cxn ang="0">
                  <a:pos x="51" y="332"/>
                </a:cxn>
                <a:cxn ang="0">
                  <a:pos x="49" y="335"/>
                </a:cxn>
                <a:cxn ang="0">
                  <a:pos x="46" y="338"/>
                </a:cxn>
                <a:cxn ang="0">
                  <a:pos x="42" y="342"/>
                </a:cxn>
                <a:cxn ang="0">
                  <a:pos x="38" y="344"/>
                </a:cxn>
                <a:cxn ang="0">
                  <a:pos x="34" y="346"/>
                </a:cxn>
                <a:cxn ang="0">
                  <a:pos x="28" y="347"/>
                </a:cxn>
                <a:cxn ang="0">
                  <a:pos x="23" y="348"/>
                </a:cxn>
                <a:cxn ang="0">
                  <a:pos x="18" y="348"/>
                </a:cxn>
                <a:cxn ang="0">
                  <a:pos x="9" y="348"/>
                </a:cxn>
                <a:cxn ang="0">
                  <a:pos x="0" y="347"/>
                </a:cxn>
                <a:cxn ang="0">
                  <a:pos x="0" y="328"/>
                </a:cxn>
                <a:cxn ang="0">
                  <a:pos x="7" y="328"/>
                </a:cxn>
                <a:cxn ang="0">
                  <a:pos x="13" y="328"/>
                </a:cxn>
                <a:cxn ang="0">
                  <a:pos x="20" y="328"/>
                </a:cxn>
                <a:cxn ang="0">
                  <a:pos x="25" y="325"/>
                </a:cxn>
                <a:cxn ang="0">
                  <a:pos x="28" y="323"/>
                </a:cxn>
                <a:cxn ang="0">
                  <a:pos x="32" y="320"/>
                </a:cxn>
                <a:cxn ang="0">
                  <a:pos x="34" y="316"/>
                </a:cxn>
                <a:cxn ang="0">
                  <a:pos x="35" y="310"/>
                </a:cxn>
                <a:cxn ang="0">
                  <a:pos x="35" y="305"/>
                </a:cxn>
                <a:cxn ang="0">
                  <a:pos x="35" y="298"/>
                </a:cxn>
                <a:cxn ang="0">
                  <a:pos x="35" y="76"/>
                </a:cxn>
              </a:cxnLst>
              <a:rect l="0" t="0" r="r" b="b"/>
              <a:pathLst>
                <a:path w="60" h="348">
                  <a:moveTo>
                    <a:pt x="35" y="0"/>
                  </a:moveTo>
                  <a:lnTo>
                    <a:pt x="60" y="0"/>
                  </a:lnTo>
                  <a:lnTo>
                    <a:pt x="60" y="39"/>
                  </a:lnTo>
                  <a:lnTo>
                    <a:pt x="35" y="39"/>
                  </a:lnTo>
                  <a:lnTo>
                    <a:pt x="35" y="0"/>
                  </a:lnTo>
                  <a:close/>
                  <a:moveTo>
                    <a:pt x="35" y="76"/>
                  </a:moveTo>
                  <a:lnTo>
                    <a:pt x="60" y="76"/>
                  </a:lnTo>
                  <a:lnTo>
                    <a:pt x="60" y="293"/>
                  </a:lnTo>
                  <a:lnTo>
                    <a:pt x="59" y="304"/>
                  </a:lnTo>
                  <a:lnTo>
                    <a:pt x="58" y="315"/>
                  </a:lnTo>
                  <a:lnTo>
                    <a:pt x="55" y="323"/>
                  </a:lnTo>
                  <a:lnTo>
                    <a:pt x="51" y="332"/>
                  </a:lnTo>
                  <a:lnTo>
                    <a:pt x="49" y="335"/>
                  </a:lnTo>
                  <a:lnTo>
                    <a:pt x="46" y="338"/>
                  </a:lnTo>
                  <a:lnTo>
                    <a:pt x="42" y="342"/>
                  </a:lnTo>
                  <a:lnTo>
                    <a:pt x="38" y="344"/>
                  </a:lnTo>
                  <a:lnTo>
                    <a:pt x="34" y="346"/>
                  </a:lnTo>
                  <a:lnTo>
                    <a:pt x="28" y="347"/>
                  </a:lnTo>
                  <a:lnTo>
                    <a:pt x="23" y="348"/>
                  </a:lnTo>
                  <a:lnTo>
                    <a:pt x="18" y="348"/>
                  </a:lnTo>
                  <a:lnTo>
                    <a:pt x="9" y="348"/>
                  </a:lnTo>
                  <a:lnTo>
                    <a:pt x="0" y="347"/>
                  </a:lnTo>
                  <a:lnTo>
                    <a:pt x="0" y="328"/>
                  </a:lnTo>
                  <a:lnTo>
                    <a:pt x="7" y="328"/>
                  </a:lnTo>
                  <a:lnTo>
                    <a:pt x="13" y="328"/>
                  </a:lnTo>
                  <a:lnTo>
                    <a:pt x="20" y="328"/>
                  </a:lnTo>
                  <a:lnTo>
                    <a:pt x="25" y="325"/>
                  </a:lnTo>
                  <a:lnTo>
                    <a:pt x="28" y="323"/>
                  </a:lnTo>
                  <a:lnTo>
                    <a:pt x="32" y="320"/>
                  </a:lnTo>
                  <a:lnTo>
                    <a:pt x="34" y="316"/>
                  </a:lnTo>
                  <a:lnTo>
                    <a:pt x="35" y="310"/>
                  </a:lnTo>
                  <a:lnTo>
                    <a:pt x="35" y="305"/>
                  </a:lnTo>
                  <a:lnTo>
                    <a:pt x="35" y="298"/>
                  </a:lnTo>
                  <a:lnTo>
                    <a:pt x="35" y="76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44" name="Freeform 129"/>
            <p:cNvSpPr>
              <a:spLocks noEditPoints="1"/>
            </p:cNvSpPr>
            <p:nvPr userDrawn="1"/>
          </p:nvSpPr>
          <p:spPr bwMode="auto">
            <a:xfrm>
              <a:off x="5475" y="3991"/>
              <a:ext cx="59" cy="70"/>
            </a:xfrm>
            <a:custGeom>
              <a:avLst/>
              <a:gdLst/>
              <a:ahLst/>
              <a:cxnLst>
                <a:cxn ang="0">
                  <a:pos x="152" y="77"/>
                </a:cxn>
                <a:cxn ang="0">
                  <a:pos x="145" y="58"/>
                </a:cxn>
                <a:cxn ang="0">
                  <a:pos x="139" y="47"/>
                </a:cxn>
                <a:cxn ang="0">
                  <a:pos x="131" y="37"/>
                </a:cxn>
                <a:cxn ang="0">
                  <a:pos x="121" y="29"/>
                </a:cxn>
                <a:cxn ang="0">
                  <a:pos x="110" y="23"/>
                </a:cxn>
                <a:cxn ang="0">
                  <a:pos x="97" y="20"/>
                </a:cxn>
                <a:cxn ang="0">
                  <a:pos x="83" y="20"/>
                </a:cxn>
                <a:cxn ang="0">
                  <a:pos x="70" y="23"/>
                </a:cxn>
                <a:cxn ang="0">
                  <a:pos x="58" y="29"/>
                </a:cxn>
                <a:cxn ang="0">
                  <a:pos x="48" y="37"/>
                </a:cxn>
                <a:cxn ang="0">
                  <a:pos x="36" y="53"/>
                </a:cxn>
                <a:cxn ang="0">
                  <a:pos x="26" y="77"/>
                </a:cxn>
                <a:cxn ang="0">
                  <a:pos x="153" y="90"/>
                </a:cxn>
                <a:cxn ang="0">
                  <a:pos x="25" y="125"/>
                </a:cxn>
                <a:cxn ang="0">
                  <a:pos x="30" y="144"/>
                </a:cxn>
                <a:cxn ang="0">
                  <a:pos x="36" y="157"/>
                </a:cxn>
                <a:cxn ang="0">
                  <a:pos x="44" y="169"/>
                </a:cxn>
                <a:cxn ang="0">
                  <a:pos x="54" y="178"/>
                </a:cxn>
                <a:cxn ang="0">
                  <a:pos x="66" y="185"/>
                </a:cxn>
                <a:cxn ang="0">
                  <a:pos x="81" y="189"/>
                </a:cxn>
                <a:cxn ang="0">
                  <a:pos x="102" y="189"/>
                </a:cxn>
                <a:cxn ang="0">
                  <a:pos x="122" y="181"/>
                </a:cxn>
                <a:cxn ang="0">
                  <a:pos x="138" y="168"/>
                </a:cxn>
                <a:cxn ang="0">
                  <a:pos x="148" y="150"/>
                </a:cxn>
                <a:cxn ang="0">
                  <a:pos x="176" y="138"/>
                </a:cxn>
                <a:cxn ang="0">
                  <a:pos x="166" y="168"/>
                </a:cxn>
                <a:cxn ang="0">
                  <a:pos x="157" y="181"/>
                </a:cxn>
                <a:cxn ang="0">
                  <a:pos x="147" y="191"/>
                </a:cxn>
                <a:cxn ang="0">
                  <a:pos x="137" y="198"/>
                </a:cxn>
                <a:cxn ang="0">
                  <a:pos x="122" y="205"/>
                </a:cxn>
                <a:cxn ang="0">
                  <a:pos x="107" y="208"/>
                </a:cxn>
                <a:cxn ang="0">
                  <a:pos x="90" y="209"/>
                </a:cxn>
                <a:cxn ang="0">
                  <a:pos x="67" y="207"/>
                </a:cxn>
                <a:cxn ang="0">
                  <a:pos x="49" y="200"/>
                </a:cxn>
                <a:cxn ang="0">
                  <a:pos x="34" y="191"/>
                </a:cxn>
                <a:cxn ang="0">
                  <a:pos x="21" y="178"/>
                </a:cxn>
                <a:cxn ang="0">
                  <a:pos x="11" y="163"/>
                </a:cxn>
                <a:cxn ang="0">
                  <a:pos x="5" y="144"/>
                </a:cxn>
                <a:cxn ang="0">
                  <a:pos x="1" y="125"/>
                </a:cxn>
                <a:cxn ang="0">
                  <a:pos x="0" y="104"/>
                </a:cxn>
                <a:cxn ang="0">
                  <a:pos x="1" y="85"/>
                </a:cxn>
                <a:cxn ang="0">
                  <a:pos x="5" y="67"/>
                </a:cxn>
                <a:cxn ang="0">
                  <a:pos x="11" y="48"/>
                </a:cxn>
                <a:cxn ang="0">
                  <a:pos x="21" y="32"/>
                </a:cxn>
                <a:cxn ang="0">
                  <a:pos x="34" y="19"/>
                </a:cxn>
                <a:cxn ang="0">
                  <a:pos x="49" y="8"/>
                </a:cxn>
                <a:cxn ang="0">
                  <a:pos x="67" y="2"/>
                </a:cxn>
                <a:cxn ang="0">
                  <a:pos x="90" y="0"/>
                </a:cxn>
                <a:cxn ang="0">
                  <a:pos x="112" y="2"/>
                </a:cxn>
                <a:cxn ang="0">
                  <a:pos x="130" y="9"/>
                </a:cxn>
                <a:cxn ang="0">
                  <a:pos x="145" y="20"/>
                </a:cxn>
                <a:cxn ang="0">
                  <a:pos x="158" y="34"/>
                </a:cxn>
                <a:cxn ang="0">
                  <a:pos x="167" y="51"/>
                </a:cxn>
                <a:cxn ang="0">
                  <a:pos x="173" y="70"/>
                </a:cxn>
                <a:cxn ang="0">
                  <a:pos x="176" y="90"/>
                </a:cxn>
                <a:cxn ang="0">
                  <a:pos x="176" y="111"/>
                </a:cxn>
              </a:cxnLst>
              <a:rect l="0" t="0" r="r" b="b"/>
              <a:pathLst>
                <a:path w="176" h="209">
                  <a:moveTo>
                    <a:pt x="153" y="90"/>
                  </a:moveTo>
                  <a:lnTo>
                    <a:pt x="152" y="77"/>
                  </a:lnTo>
                  <a:lnTo>
                    <a:pt x="147" y="64"/>
                  </a:lnTo>
                  <a:lnTo>
                    <a:pt x="145" y="58"/>
                  </a:lnTo>
                  <a:lnTo>
                    <a:pt x="142" y="53"/>
                  </a:lnTo>
                  <a:lnTo>
                    <a:pt x="139" y="47"/>
                  </a:lnTo>
                  <a:lnTo>
                    <a:pt x="135" y="42"/>
                  </a:lnTo>
                  <a:lnTo>
                    <a:pt x="131" y="37"/>
                  </a:lnTo>
                  <a:lnTo>
                    <a:pt x="127" y="33"/>
                  </a:lnTo>
                  <a:lnTo>
                    <a:pt x="121" y="29"/>
                  </a:lnTo>
                  <a:lnTo>
                    <a:pt x="116" y="25"/>
                  </a:lnTo>
                  <a:lnTo>
                    <a:pt x="110" y="23"/>
                  </a:lnTo>
                  <a:lnTo>
                    <a:pt x="103" y="21"/>
                  </a:lnTo>
                  <a:lnTo>
                    <a:pt x="97" y="20"/>
                  </a:lnTo>
                  <a:lnTo>
                    <a:pt x="90" y="20"/>
                  </a:lnTo>
                  <a:lnTo>
                    <a:pt x="83" y="20"/>
                  </a:lnTo>
                  <a:lnTo>
                    <a:pt x="76" y="21"/>
                  </a:lnTo>
                  <a:lnTo>
                    <a:pt x="70" y="23"/>
                  </a:lnTo>
                  <a:lnTo>
                    <a:pt x="63" y="25"/>
                  </a:lnTo>
                  <a:lnTo>
                    <a:pt x="58" y="29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4" y="42"/>
                  </a:lnTo>
                  <a:lnTo>
                    <a:pt x="36" y="53"/>
                  </a:lnTo>
                  <a:lnTo>
                    <a:pt x="31" y="64"/>
                  </a:lnTo>
                  <a:lnTo>
                    <a:pt x="26" y="77"/>
                  </a:lnTo>
                  <a:lnTo>
                    <a:pt x="24" y="90"/>
                  </a:lnTo>
                  <a:lnTo>
                    <a:pt x="153" y="90"/>
                  </a:lnTo>
                  <a:close/>
                  <a:moveTo>
                    <a:pt x="24" y="111"/>
                  </a:moveTo>
                  <a:lnTo>
                    <a:pt x="25" y="125"/>
                  </a:lnTo>
                  <a:lnTo>
                    <a:pt x="27" y="138"/>
                  </a:lnTo>
                  <a:lnTo>
                    <a:pt x="30" y="144"/>
                  </a:lnTo>
                  <a:lnTo>
                    <a:pt x="33" y="151"/>
                  </a:lnTo>
                  <a:lnTo>
                    <a:pt x="36" y="157"/>
                  </a:lnTo>
                  <a:lnTo>
                    <a:pt x="39" y="164"/>
                  </a:lnTo>
                  <a:lnTo>
                    <a:pt x="44" y="169"/>
                  </a:lnTo>
                  <a:lnTo>
                    <a:pt x="49" y="173"/>
                  </a:lnTo>
                  <a:lnTo>
                    <a:pt x="54" y="178"/>
                  </a:lnTo>
                  <a:lnTo>
                    <a:pt x="60" y="182"/>
                  </a:lnTo>
                  <a:lnTo>
                    <a:pt x="66" y="185"/>
                  </a:lnTo>
                  <a:lnTo>
                    <a:pt x="74" y="188"/>
                  </a:lnTo>
                  <a:lnTo>
                    <a:pt x="81" y="189"/>
                  </a:lnTo>
                  <a:lnTo>
                    <a:pt x="90" y="189"/>
                  </a:lnTo>
                  <a:lnTo>
                    <a:pt x="102" y="189"/>
                  </a:lnTo>
                  <a:lnTo>
                    <a:pt x="113" y="185"/>
                  </a:lnTo>
                  <a:lnTo>
                    <a:pt x="122" y="181"/>
                  </a:lnTo>
                  <a:lnTo>
                    <a:pt x="131" y="176"/>
                  </a:lnTo>
                  <a:lnTo>
                    <a:pt x="138" y="168"/>
                  </a:lnTo>
                  <a:lnTo>
                    <a:pt x="144" y="159"/>
                  </a:lnTo>
                  <a:lnTo>
                    <a:pt x="148" y="150"/>
                  </a:lnTo>
                  <a:lnTo>
                    <a:pt x="152" y="138"/>
                  </a:lnTo>
                  <a:lnTo>
                    <a:pt x="176" y="138"/>
                  </a:lnTo>
                  <a:lnTo>
                    <a:pt x="171" y="154"/>
                  </a:lnTo>
                  <a:lnTo>
                    <a:pt x="166" y="168"/>
                  </a:lnTo>
                  <a:lnTo>
                    <a:pt x="161" y="175"/>
                  </a:lnTo>
                  <a:lnTo>
                    <a:pt x="157" y="181"/>
                  </a:lnTo>
                  <a:lnTo>
                    <a:pt x="153" y="186"/>
                  </a:lnTo>
                  <a:lnTo>
                    <a:pt x="147" y="191"/>
                  </a:lnTo>
                  <a:lnTo>
                    <a:pt x="142" y="195"/>
                  </a:lnTo>
                  <a:lnTo>
                    <a:pt x="137" y="198"/>
                  </a:lnTo>
                  <a:lnTo>
                    <a:pt x="130" y="202"/>
                  </a:lnTo>
                  <a:lnTo>
                    <a:pt x="122" y="205"/>
                  </a:lnTo>
                  <a:lnTo>
                    <a:pt x="115" y="207"/>
                  </a:lnTo>
                  <a:lnTo>
                    <a:pt x="107" y="208"/>
                  </a:lnTo>
                  <a:lnTo>
                    <a:pt x="99" y="209"/>
                  </a:lnTo>
                  <a:lnTo>
                    <a:pt x="90" y="209"/>
                  </a:lnTo>
                  <a:lnTo>
                    <a:pt x="78" y="209"/>
                  </a:lnTo>
                  <a:lnTo>
                    <a:pt x="67" y="207"/>
                  </a:lnTo>
                  <a:lnTo>
                    <a:pt x="58" y="205"/>
                  </a:lnTo>
                  <a:lnTo>
                    <a:pt x="49" y="200"/>
                  </a:lnTo>
                  <a:lnTo>
                    <a:pt x="40" y="196"/>
                  </a:lnTo>
                  <a:lnTo>
                    <a:pt x="34" y="191"/>
                  </a:lnTo>
                  <a:lnTo>
                    <a:pt x="27" y="185"/>
                  </a:lnTo>
                  <a:lnTo>
                    <a:pt x="21" y="178"/>
                  </a:lnTo>
                  <a:lnTo>
                    <a:pt x="16" y="170"/>
                  </a:lnTo>
                  <a:lnTo>
                    <a:pt x="11" y="163"/>
                  </a:lnTo>
                  <a:lnTo>
                    <a:pt x="8" y="154"/>
                  </a:lnTo>
                  <a:lnTo>
                    <a:pt x="5" y="144"/>
                  </a:lnTo>
                  <a:lnTo>
                    <a:pt x="3" y="136"/>
                  </a:lnTo>
                  <a:lnTo>
                    <a:pt x="1" y="125"/>
                  </a:lnTo>
                  <a:lnTo>
                    <a:pt x="0" y="115"/>
                  </a:lnTo>
                  <a:lnTo>
                    <a:pt x="0" y="104"/>
                  </a:lnTo>
                  <a:lnTo>
                    <a:pt x="0" y="95"/>
                  </a:lnTo>
                  <a:lnTo>
                    <a:pt x="1" y="85"/>
                  </a:lnTo>
                  <a:lnTo>
                    <a:pt x="3" y="75"/>
                  </a:lnTo>
                  <a:lnTo>
                    <a:pt x="5" y="67"/>
                  </a:lnTo>
                  <a:lnTo>
                    <a:pt x="8" y="57"/>
                  </a:lnTo>
                  <a:lnTo>
                    <a:pt x="11" y="48"/>
                  </a:lnTo>
                  <a:lnTo>
                    <a:pt x="16" y="41"/>
                  </a:lnTo>
                  <a:lnTo>
                    <a:pt x="21" y="32"/>
                  </a:lnTo>
                  <a:lnTo>
                    <a:pt x="27" y="25"/>
                  </a:lnTo>
                  <a:lnTo>
                    <a:pt x="34" y="19"/>
                  </a:lnTo>
                  <a:lnTo>
                    <a:pt x="40" y="14"/>
                  </a:lnTo>
                  <a:lnTo>
                    <a:pt x="49" y="8"/>
                  </a:lnTo>
                  <a:lnTo>
                    <a:pt x="58" y="5"/>
                  </a:lnTo>
                  <a:lnTo>
                    <a:pt x="67" y="2"/>
                  </a:lnTo>
                  <a:lnTo>
                    <a:pt x="78" y="1"/>
                  </a:lnTo>
                  <a:lnTo>
                    <a:pt x="90" y="0"/>
                  </a:lnTo>
                  <a:lnTo>
                    <a:pt x="101" y="1"/>
                  </a:lnTo>
                  <a:lnTo>
                    <a:pt x="112" y="2"/>
                  </a:lnTo>
                  <a:lnTo>
                    <a:pt x="121" y="5"/>
                  </a:lnTo>
                  <a:lnTo>
                    <a:pt x="130" y="9"/>
                  </a:lnTo>
                  <a:lnTo>
                    <a:pt x="139" y="15"/>
                  </a:lnTo>
                  <a:lnTo>
                    <a:pt x="145" y="20"/>
                  </a:lnTo>
                  <a:lnTo>
                    <a:pt x="152" y="27"/>
                  </a:lnTo>
                  <a:lnTo>
                    <a:pt x="158" y="34"/>
                  </a:lnTo>
                  <a:lnTo>
                    <a:pt x="162" y="43"/>
                  </a:lnTo>
                  <a:lnTo>
                    <a:pt x="167" y="51"/>
                  </a:lnTo>
                  <a:lnTo>
                    <a:pt x="170" y="60"/>
                  </a:lnTo>
                  <a:lnTo>
                    <a:pt x="173" y="70"/>
                  </a:lnTo>
                  <a:lnTo>
                    <a:pt x="175" y="80"/>
                  </a:lnTo>
                  <a:lnTo>
                    <a:pt x="176" y="90"/>
                  </a:lnTo>
                  <a:lnTo>
                    <a:pt x="176" y="101"/>
                  </a:lnTo>
                  <a:lnTo>
                    <a:pt x="176" y="111"/>
                  </a:lnTo>
                  <a:lnTo>
                    <a:pt x="24" y="111"/>
                  </a:lnTo>
                  <a:close/>
                </a:path>
              </a:pathLst>
            </a:custGeom>
            <a:solidFill>
              <a:srgbClr val="7977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</p:grp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1557338"/>
            <a:ext cx="8316913" cy="1871662"/>
          </a:xfrm>
        </p:spPr>
        <p:txBody>
          <a:bodyPr/>
          <a:lstStyle>
            <a:lvl1pPr>
              <a:defRPr sz="5900">
                <a:solidFill>
                  <a:srgbClr val="49904D"/>
                </a:solidFill>
              </a:defRPr>
            </a:lvl1pPr>
          </a:lstStyle>
          <a:p>
            <a:r>
              <a:rPr lang="sl-SI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3478213"/>
            <a:ext cx="8316913" cy="13906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sl-SI"/>
              <a:t>Click to edit Master subtitle style</a:t>
            </a:r>
          </a:p>
        </p:txBody>
      </p:sp>
      <p:sp>
        <p:nvSpPr>
          <p:cNvPr id="45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31800" y="6261100"/>
            <a:ext cx="2386013" cy="352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rgbClr val="797777"/>
                </a:solidFill>
              </a:defRPr>
            </a:lvl1pPr>
          </a:lstStyle>
          <a:p>
            <a:pPr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998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500"/>
            </a:lvl1pPr>
          </a:lstStyle>
          <a:p>
            <a:pPr lvl="0"/>
            <a:r>
              <a:rPr lang="sl-SI" dirty="0"/>
              <a:t>Kliknite, če želite urediti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xfrm>
            <a:off x="444500" y="204788"/>
            <a:ext cx="5063604" cy="271884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4617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0573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44500" y="1584325"/>
            <a:ext cx="3819525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416425" y="1584325"/>
            <a:ext cx="3819525" cy="5075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969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99363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1902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9201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73070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502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222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796088" y="749300"/>
            <a:ext cx="2116137" cy="5910263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44500" y="749300"/>
            <a:ext cx="6199188" cy="5910263"/>
          </a:xfrm>
        </p:spPr>
        <p:txBody>
          <a:bodyPr vert="eaVert"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34892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1584325"/>
            <a:ext cx="7791450" cy="507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Click to edit Master text styles</a:t>
            </a:r>
            <a:endParaRPr lang="en-US"/>
          </a:p>
          <a:p>
            <a:pPr lvl="1"/>
            <a:r>
              <a:rPr lang="en-US"/>
              <a:t>Adaadasfsda msdlfgnskdlfn gkdlfgn jkadfh jkhdfjkgh jkdf ghjkdfhgjkdf hgjkdf hgjkdfshzg</a:t>
            </a:r>
            <a:endParaRPr lang="sl-SI"/>
          </a:p>
          <a:p>
            <a:pPr lvl="2"/>
            <a:r>
              <a:rPr lang="sl-SI"/>
              <a:t>Second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749300"/>
            <a:ext cx="846772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/>
              <a:t>Click to edit Master title style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588" y="-9525"/>
            <a:ext cx="9142412" cy="571500"/>
          </a:xfrm>
          <a:prstGeom prst="rect">
            <a:avLst/>
          </a:prstGeom>
          <a:solidFill>
            <a:srgbClr val="49904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500" y="204788"/>
            <a:ext cx="41275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grpSp>
        <p:nvGrpSpPr>
          <p:cNvPr id="1030" name="Group 10"/>
          <p:cNvGrpSpPr>
            <a:grpSpLocks/>
          </p:cNvGrpSpPr>
          <p:nvPr/>
        </p:nvGrpSpPr>
        <p:grpSpPr bwMode="auto">
          <a:xfrm>
            <a:off x="8142288" y="6094413"/>
            <a:ext cx="461962" cy="550862"/>
            <a:chOff x="5303" y="3839"/>
            <a:chExt cx="291" cy="347"/>
          </a:xfrm>
        </p:grpSpPr>
        <p:sp>
          <p:nvSpPr>
            <p:cNvPr id="7179" name="Freeform 11"/>
            <p:cNvSpPr>
              <a:spLocks/>
            </p:cNvSpPr>
            <p:nvPr userDrawn="1"/>
          </p:nvSpPr>
          <p:spPr bwMode="auto">
            <a:xfrm>
              <a:off x="5309" y="3839"/>
              <a:ext cx="132" cy="129"/>
            </a:xfrm>
            <a:custGeom>
              <a:avLst/>
              <a:gdLst/>
              <a:ahLst/>
              <a:cxnLst>
                <a:cxn ang="0">
                  <a:pos x="396" y="209"/>
                </a:cxn>
                <a:cxn ang="0">
                  <a:pos x="387" y="249"/>
                </a:cxn>
                <a:cxn ang="0">
                  <a:pos x="372" y="285"/>
                </a:cxn>
                <a:cxn ang="0">
                  <a:pos x="349" y="316"/>
                </a:cxn>
                <a:cxn ang="0">
                  <a:pos x="322" y="343"/>
                </a:cxn>
                <a:cxn ang="0">
                  <a:pos x="291" y="364"/>
                </a:cxn>
                <a:cxn ang="0">
                  <a:pos x="255" y="379"/>
                </a:cxn>
                <a:cxn ang="0">
                  <a:pos x="217" y="386"/>
                </a:cxn>
                <a:cxn ang="0">
                  <a:pos x="178" y="386"/>
                </a:cxn>
                <a:cxn ang="0">
                  <a:pos x="139" y="379"/>
                </a:cxn>
                <a:cxn ang="0">
                  <a:pos x="103" y="364"/>
                </a:cxn>
                <a:cxn ang="0">
                  <a:pos x="72" y="343"/>
                </a:cxn>
                <a:cxn ang="0">
                  <a:pos x="45" y="316"/>
                </a:cxn>
                <a:cxn ang="0">
                  <a:pos x="24" y="285"/>
                </a:cxn>
                <a:cxn ang="0">
                  <a:pos x="9" y="249"/>
                </a:cxn>
                <a:cxn ang="0">
                  <a:pos x="1" y="209"/>
                </a:cxn>
                <a:cxn ang="0">
                  <a:pos x="1" y="169"/>
                </a:cxn>
                <a:cxn ang="0">
                  <a:pos x="9" y="132"/>
                </a:cxn>
                <a:cxn ang="0">
                  <a:pos x="24" y="99"/>
                </a:cxn>
                <a:cxn ang="0">
                  <a:pos x="45" y="69"/>
                </a:cxn>
                <a:cxn ang="0">
                  <a:pos x="72" y="43"/>
                </a:cxn>
                <a:cxn ang="0">
                  <a:pos x="103" y="22"/>
                </a:cxn>
                <a:cxn ang="0">
                  <a:pos x="139" y="8"/>
                </a:cxn>
                <a:cxn ang="0">
                  <a:pos x="178" y="1"/>
                </a:cxn>
                <a:cxn ang="0">
                  <a:pos x="217" y="1"/>
                </a:cxn>
                <a:cxn ang="0">
                  <a:pos x="255" y="8"/>
                </a:cxn>
                <a:cxn ang="0">
                  <a:pos x="291" y="22"/>
                </a:cxn>
                <a:cxn ang="0">
                  <a:pos x="322" y="43"/>
                </a:cxn>
                <a:cxn ang="0">
                  <a:pos x="349" y="69"/>
                </a:cxn>
                <a:cxn ang="0">
                  <a:pos x="372" y="99"/>
                </a:cxn>
                <a:cxn ang="0">
                  <a:pos x="387" y="132"/>
                </a:cxn>
                <a:cxn ang="0">
                  <a:pos x="396" y="169"/>
                </a:cxn>
              </a:cxnLst>
              <a:rect l="0" t="0" r="r" b="b"/>
              <a:pathLst>
                <a:path w="397" h="387">
                  <a:moveTo>
                    <a:pt x="397" y="189"/>
                  </a:moveTo>
                  <a:lnTo>
                    <a:pt x="396" y="209"/>
                  </a:lnTo>
                  <a:lnTo>
                    <a:pt x="392" y="230"/>
                  </a:lnTo>
                  <a:lnTo>
                    <a:pt x="387" y="249"/>
                  </a:lnTo>
                  <a:lnTo>
                    <a:pt x="381" y="267"/>
                  </a:lnTo>
                  <a:lnTo>
                    <a:pt x="372" y="285"/>
                  </a:lnTo>
                  <a:lnTo>
                    <a:pt x="361" y="301"/>
                  </a:lnTo>
                  <a:lnTo>
                    <a:pt x="349" y="316"/>
                  </a:lnTo>
                  <a:lnTo>
                    <a:pt x="336" y="330"/>
                  </a:lnTo>
                  <a:lnTo>
                    <a:pt x="322" y="343"/>
                  </a:lnTo>
                  <a:lnTo>
                    <a:pt x="307" y="354"/>
                  </a:lnTo>
                  <a:lnTo>
                    <a:pt x="291" y="364"/>
                  </a:lnTo>
                  <a:lnTo>
                    <a:pt x="274" y="372"/>
                  </a:lnTo>
                  <a:lnTo>
                    <a:pt x="255" y="379"/>
                  </a:lnTo>
                  <a:lnTo>
                    <a:pt x="237" y="383"/>
                  </a:lnTo>
                  <a:lnTo>
                    <a:pt x="217" y="386"/>
                  </a:lnTo>
                  <a:lnTo>
                    <a:pt x="199" y="387"/>
                  </a:lnTo>
                  <a:lnTo>
                    <a:pt x="178" y="386"/>
                  </a:lnTo>
                  <a:lnTo>
                    <a:pt x="158" y="383"/>
                  </a:lnTo>
                  <a:lnTo>
                    <a:pt x="139" y="379"/>
                  </a:lnTo>
                  <a:lnTo>
                    <a:pt x="120" y="372"/>
                  </a:lnTo>
                  <a:lnTo>
                    <a:pt x="103" y="364"/>
                  </a:lnTo>
                  <a:lnTo>
                    <a:pt x="87" y="354"/>
                  </a:lnTo>
                  <a:lnTo>
                    <a:pt x="72" y="343"/>
                  </a:lnTo>
                  <a:lnTo>
                    <a:pt x="58" y="330"/>
                  </a:lnTo>
                  <a:lnTo>
                    <a:pt x="45" y="316"/>
                  </a:lnTo>
                  <a:lnTo>
                    <a:pt x="34" y="301"/>
                  </a:lnTo>
                  <a:lnTo>
                    <a:pt x="24" y="285"/>
                  </a:lnTo>
                  <a:lnTo>
                    <a:pt x="15" y="267"/>
                  </a:lnTo>
                  <a:lnTo>
                    <a:pt x="9" y="249"/>
                  </a:lnTo>
                  <a:lnTo>
                    <a:pt x="5" y="230"/>
                  </a:lnTo>
                  <a:lnTo>
                    <a:pt x="1" y="209"/>
                  </a:lnTo>
                  <a:lnTo>
                    <a:pt x="0" y="189"/>
                  </a:lnTo>
                  <a:lnTo>
                    <a:pt x="1" y="169"/>
                  </a:lnTo>
                  <a:lnTo>
                    <a:pt x="5" y="151"/>
                  </a:lnTo>
                  <a:lnTo>
                    <a:pt x="9" y="132"/>
                  </a:lnTo>
                  <a:lnTo>
                    <a:pt x="15" y="115"/>
                  </a:lnTo>
                  <a:lnTo>
                    <a:pt x="24" y="99"/>
                  </a:lnTo>
                  <a:lnTo>
                    <a:pt x="34" y="84"/>
                  </a:lnTo>
                  <a:lnTo>
                    <a:pt x="45" y="69"/>
                  </a:lnTo>
                  <a:lnTo>
                    <a:pt x="58" y="56"/>
                  </a:lnTo>
                  <a:lnTo>
                    <a:pt x="72" y="43"/>
                  </a:lnTo>
                  <a:lnTo>
                    <a:pt x="87" y="32"/>
                  </a:lnTo>
                  <a:lnTo>
                    <a:pt x="103" y="22"/>
                  </a:lnTo>
                  <a:lnTo>
                    <a:pt x="120" y="15"/>
                  </a:lnTo>
                  <a:lnTo>
                    <a:pt x="139" y="8"/>
                  </a:lnTo>
                  <a:lnTo>
                    <a:pt x="158" y="3"/>
                  </a:lnTo>
                  <a:lnTo>
                    <a:pt x="178" y="1"/>
                  </a:lnTo>
                  <a:lnTo>
                    <a:pt x="199" y="0"/>
                  </a:lnTo>
                  <a:lnTo>
                    <a:pt x="217" y="1"/>
                  </a:lnTo>
                  <a:lnTo>
                    <a:pt x="237" y="3"/>
                  </a:lnTo>
                  <a:lnTo>
                    <a:pt x="255" y="8"/>
                  </a:lnTo>
                  <a:lnTo>
                    <a:pt x="274" y="15"/>
                  </a:lnTo>
                  <a:lnTo>
                    <a:pt x="291" y="22"/>
                  </a:lnTo>
                  <a:lnTo>
                    <a:pt x="307" y="32"/>
                  </a:lnTo>
                  <a:lnTo>
                    <a:pt x="322" y="43"/>
                  </a:lnTo>
                  <a:lnTo>
                    <a:pt x="336" y="56"/>
                  </a:lnTo>
                  <a:lnTo>
                    <a:pt x="349" y="69"/>
                  </a:lnTo>
                  <a:lnTo>
                    <a:pt x="361" y="84"/>
                  </a:lnTo>
                  <a:lnTo>
                    <a:pt x="372" y="99"/>
                  </a:lnTo>
                  <a:lnTo>
                    <a:pt x="381" y="115"/>
                  </a:lnTo>
                  <a:lnTo>
                    <a:pt x="387" y="132"/>
                  </a:lnTo>
                  <a:lnTo>
                    <a:pt x="392" y="151"/>
                  </a:lnTo>
                  <a:lnTo>
                    <a:pt x="396" y="169"/>
                  </a:lnTo>
                  <a:lnTo>
                    <a:pt x="397" y="189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auto">
            <a:xfrm>
              <a:off x="5461" y="4054"/>
              <a:ext cx="133" cy="132"/>
            </a:xfrm>
            <a:custGeom>
              <a:avLst/>
              <a:gdLst/>
              <a:ahLst/>
              <a:cxnLst>
                <a:cxn ang="0">
                  <a:pos x="396" y="220"/>
                </a:cxn>
                <a:cxn ang="0">
                  <a:pos x="388" y="259"/>
                </a:cxn>
                <a:cxn ang="0">
                  <a:pos x="373" y="294"/>
                </a:cxn>
                <a:cxn ang="0">
                  <a:pos x="352" y="326"/>
                </a:cxn>
                <a:cxn ang="0">
                  <a:pos x="325" y="353"/>
                </a:cxn>
                <a:cxn ang="0">
                  <a:pos x="294" y="373"/>
                </a:cxn>
                <a:cxn ang="0">
                  <a:pos x="258" y="388"/>
                </a:cxn>
                <a:cxn ang="0">
                  <a:pos x="220" y="396"/>
                </a:cxn>
                <a:cxn ang="0">
                  <a:pos x="180" y="396"/>
                </a:cxn>
                <a:cxn ang="0">
                  <a:pos x="142" y="388"/>
                </a:cxn>
                <a:cxn ang="0">
                  <a:pos x="106" y="373"/>
                </a:cxn>
                <a:cxn ang="0">
                  <a:pos x="75" y="353"/>
                </a:cxn>
                <a:cxn ang="0">
                  <a:pos x="48" y="326"/>
                </a:cxn>
                <a:cxn ang="0">
                  <a:pos x="25" y="294"/>
                </a:cxn>
                <a:cxn ang="0">
                  <a:pos x="10" y="259"/>
                </a:cxn>
                <a:cxn ang="0">
                  <a:pos x="2" y="229"/>
                </a:cxn>
                <a:cxn ang="0">
                  <a:pos x="0" y="209"/>
                </a:cxn>
                <a:cxn ang="0">
                  <a:pos x="1" y="180"/>
                </a:cxn>
                <a:cxn ang="0">
                  <a:pos x="10" y="142"/>
                </a:cxn>
                <a:cxn ang="0">
                  <a:pos x="25" y="107"/>
                </a:cxn>
                <a:cxn ang="0">
                  <a:pos x="48" y="75"/>
                </a:cxn>
                <a:cxn ang="0">
                  <a:pos x="75" y="48"/>
                </a:cxn>
                <a:cxn ang="0">
                  <a:pos x="106" y="25"/>
                </a:cxn>
                <a:cxn ang="0">
                  <a:pos x="142" y="10"/>
                </a:cxn>
                <a:cxn ang="0">
                  <a:pos x="180" y="2"/>
                </a:cxn>
                <a:cxn ang="0">
                  <a:pos x="220" y="2"/>
                </a:cxn>
                <a:cxn ang="0">
                  <a:pos x="258" y="10"/>
                </a:cxn>
                <a:cxn ang="0">
                  <a:pos x="294" y="25"/>
                </a:cxn>
                <a:cxn ang="0">
                  <a:pos x="325" y="48"/>
                </a:cxn>
                <a:cxn ang="0">
                  <a:pos x="352" y="75"/>
                </a:cxn>
                <a:cxn ang="0">
                  <a:pos x="373" y="107"/>
                </a:cxn>
                <a:cxn ang="0">
                  <a:pos x="388" y="142"/>
                </a:cxn>
                <a:cxn ang="0">
                  <a:pos x="396" y="180"/>
                </a:cxn>
              </a:cxnLst>
              <a:rect l="0" t="0" r="r" b="b"/>
              <a:pathLst>
                <a:path w="397" h="397">
                  <a:moveTo>
                    <a:pt x="397" y="198"/>
                  </a:moveTo>
                  <a:lnTo>
                    <a:pt x="396" y="220"/>
                  </a:lnTo>
                  <a:lnTo>
                    <a:pt x="392" y="239"/>
                  </a:lnTo>
                  <a:lnTo>
                    <a:pt x="388" y="259"/>
                  </a:lnTo>
                  <a:lnTo>
                    <a:pt x="382" y="277"/>
                  </a:lnTo>
                  <a:lnTo>
                    <a:pt x="373" y="294"/>
                  </a:lnTo>
                  <a:lnTo>
                    <a:pt x="363" y="310"/>
                  </a:lnTo>
                  <a:lnTo>
                    <a:pt x="352" y="326"/>
                  </a:lnTo>
                  <a:lnTo>
                    <a:pt x="339" y="340"/>
                  </a:lnTo>
                  <a:lnTo>
                    <a:pt x="325" y="353"/>
                  </a:lnTo>
                  <a:lnTo>
                    <a:pt x="310" y="363"/>
                  </a:lnTo>
                  <a:lnTo>
                    <a:pt x="294" y="373"/>
                  </a:lnTo>
                  <a:lnTo>
                    <a:pt x="277" y="382"/>
                  </a:lnTo>
                  <a:lnTo>
                    <a:pt x="258" y="388"/>
                  </a:lnTo>
                  <a:lnTo>
                    <a:pt x="239" y="393"/>
                  </a:lnTo>
                  <a:lnTo>
                    <a:pt x="220" y="396"/>
                  </a:lnTo>
                  <a:lnTo>
                    <a:pt x="198" y="397"/>
                  </a:lnTo>
                  <a:lnTo>
                    <a:pt x="180" y="396"/>
                  </a:lnTo>
                  <a:lnTo>
                    <a:pt x="160" y="393"/>
                  </a:lnTo>
                  <a:lnTo>
                    <a:pt x="142" y="388"/>
                  </a:lnTo>
                  <a:lnTo>
                    <a:pt x="123" y="382"/>
                  </a:lnTo>
                  <a:lnTo>
                    <a:pt x="106" y="373"/>
                  </a:lnTo>
                  <a:lnTo>
                    <a:pt x="90" y="363"/>
                  </a:lnTo>
                  <a:lnTo>
                    <a:pt x="75" y="353"/>
                  </a:lnTo>
                  <a:lnTo>
                    <a:pt x="61" y="340"/>
                  </a:lnTo>
                  <a:lnTo>
                    <a:pt x="48" y="326"/>
                  </a:lnTo>
                  <a:lnTo>
                    <a:pt x="36" y="310"/>
                  </a:lnTo>
                  <a:lnTo>
                    <a:pt x="25" y="294"/>
                  </a:lnTo>
                  <a:lnTo>
                    <a:pt x="16" y="277"/>
                  </a:lnTo>
                  <a:lnTo>
                    <a:pt x="10" y="259"/>
                  </a:lnTo>
                  <a:lnTo>
                    <a:pt x="5" y="239"/>
                  </a:lnTo>
                  <a:lnTo>
                    <a:pt x="2" y="229"/>
                  </a:lnTo>
                  <a:lnTo>
                    <a:pt x="1" y="220"/>
                  </a:lnTo>
                  <a:lnTo>
                    <a:pt x="0" y="209"/>
                  </a:lnTo>
                  <a:lnTo>
                    <a:pt x="0" y="198"/>
                  </a:lnTo>
                  <a:lnTo>
                    <a:pt x="1" y="180"/>
                  </a:lnTo>
                  <a:lnTo>
                    <a:pt x="5" y="160"/>
                  </a:lnTo>
                  <a:lnTo>
                    <a:pt x="10" y="142"/>
                  </a:lnTo>
                  <a:lnTo>
                    <a:pt x="16" y="124"/>
                  </a:lnTo>
                  <a:lnTo>
                    <a:pt x="25" y="107"/>
                  </a:lnTo>
                  <a:lnTo>
                    <a:pt x="36" y="90"/>
                  </a:lnTo>
                  <a:lnTo>
                    <a:pt x="48" y="75"/>
                  </a:lnTo>
                  <a:lnTo>
                    <a:pt x="61" y="61"/>
                  </a:lnTo>
                  <a:lnTo>
                    <a:pt x="75" y="48"/>
                  </a:lnTo>
                  <a:lnTo>
                    <a:pt x="90" y="36"/>
                  </a:lnTo>
                  <a:lnTo>
                    <a:pt x="106" y="25"/>
                  </a:lnTo>
                  <a:lnTo>
                    <a:pt x="123" y="17"/>
                  </a:lnTo>
                  <a:lnTo>
                    <a:pt x="142" y="10"/>
                  </a:lnTo>
                  <a:lnTo>
                    <a:pt x="160" y="5"/>
                  </a:lnTo>
                  <a:lnTo>
                    <a:pt x="180" y="2"/>
                  </a:lnTo>
                  <a:lnTo>
                    <a:pt x="198" y="0"/>
                  </a:lnTo>
                  <a:lnTo>
                    <a:pt x="220" y="2"/>
                  </a:lnTo>
                  <a:lnTo>
                    <a:pt x="239" y="5"/>
                  </a:lnTo>
                  <a:lnTo>
                    <a:pt x="258" y="10"/>
                  </a:lnTo>
                  <a:lnTo>
                    <a:pt x="277" y="17"/>
                  </a:lnTo>
                  <a:lnTo>
                    <a:pt x="294" y="25"/>
                  </a:lnTo>
                  <a:lnTo>
                    <a:pt x="310" y="36"/>
                  </a:lnTo>
                  <a:lnTo>
                    <a:pt x="325" y="48"/>
                  </a:lnTo>
                  <a:lnTo>
                    <a:pt x="339" y="61"/>
                  </a:lnTo>
                  <a:lnTo>
                    <a:pt x="352" y="75"/>
                  </a:lnTo>
                  <a:lnTo>
                    <a:pt x="363" y="90"/>
                  </a:lnTo>
                  <a:lnTo>
                    <a:pt x="373" y="107"/>
                  </a:lnTo>
                  <a:lnTo>
                    <a:pt x="382" y="124"/>
                  </a:lnTo>
                  <a:lnTo>
                    <a:pt x="388" y="142"/>
                  </a:lnTo>
                  <a:lnTo>
                    <a:pt x="392" y="160"/>
                  </a:lnTo>
                  <a:lnTo>
                    <a:pt x="396" y="180"/>
                  </a:lnTo>
                  <a:lnTo>
                    <a:pt x="397" y="198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auto">
            <a:xfrm>
              <a:off x="5303" y="3861"/>
              <a:ext cx="288" cy="302"/>
            </a:xfrm>
            <a:custGeom>
              <a:avLst/>
              <a:gdLst/>
              <a:ahLst/>
              <a:cxnLst>
                <a:cxn ang="0">
                  <a:pos x="596" y="23"/>
                </a:cxn>
                <a:cxn ang="0">
                  <a:pos x="765" y="52"/>
                </a:cxn>
                <a:cxn ang="0">
                  <a:pos x="842" y="65"/>
                </a:cxn>
                <a:cxn ang="0">
                  <a:pos x="861" y="69"/>
                </a:cxn>
                <a:cxn ang="0">
                  <a:pos x="860" y="82"/>
                </a:cxn>
                <a:cxn ang="0">
                  <a:pos x="847" y="166"/>
                </a:cxn>
                <a:cxn ang="0">
                  <a:pos x="826" y="258"/>
                </a:cxn>
                <a:cxn ang="0">
                  <a:pos x="807" y="323"/>
                </a:cxn>
                <a:cxn ang="0">
                  <a:pos x="784" y="381"/>
                </a:cxn>
                <a:cxn ang="0">
                  <a:pos x="764" y="419"/>
                </a:cxn>
                <a:cxn ang="0">
                  <a:pos x="750" y="439"/>
                </a:cxn>
                <a:cxn ang="0">
                  <a:pos x="725" y="465"/>
                </a:cxn>
                <a:cxn ang="0">
                  <a:pos x="691" y="490"/>
                </a:cxn>
                <a:cxn ang="0">
                  <a:pos x="656" y="509"/>
                </a:cxn>
                <a:cxn ang="0">
                  <a:pos x="620" y="525"/>
                </a:cxn>
                <a:cxn ang="0">
                  <a:pos x="584" y="539"/>
                </a:cxn>
                <a:cxn ang="0">
                  <a:pos x="548" y="554"/>
                </a:cxn>
                <a:cxn ang="0">
                  <a:pos x="511" y="574"/>
                </a:cxn>
                <a:cxn ang="0">
                  <a:pos x="474" y="602"/>
                </a:cxn>
                <a:cxn ang="0">
                  <a:pos x="448" y="629"/>
                </a:cxn>
                <a:cxn ang="0">
                  <a:pos x="433" y="650"/>
                </a:cxn>
                <a:cxn ang="0">
                  <a:pos x="421" y="670"/>
                </a:cxn>
                <a:cxn ang="0">
                  <a:pos x="412" y="693"/>
                </a:cxn>
                <a:cxn ang="0">
                  <a:pos x="401" y="729"/>
                </a:cxn>
                <a:cxn ang="0">
                  <a:pos x="393" y="775"/>
                </a:cxn>
                <a:cxn ang="0">
                  <a:pos x="390" y="819"/>
                </a:cxn>
                <a:cxn ang="0">
                  <a:pos x="391" y="858"/>
                </a:cxn>
                <a:cxn ang="0">
                  <a:pos x="395" y="896"/>
                </a:cxn>
                <a:cxn ang="0">
                  <a:pos x="266" y="882"/>
                </a:cxn>
                <a:cxn ang="0">
                  <a:pos x="97" y="853"/>
                </a:cxn>
                <a:cxn ang="0">
                  <a:pos x="21" y="840"/>
                </a:cxn>
                <a:cxn ang="0">
                  <a:pos x="1" y="836"/>
                </a:cxn>
                <a:cxn ang="0">
                  <a:pos x="2" y="822"/>
                </a:cxn>
                <a:cxn ang="0">
                  <a:pos x="15" y="758"/>
                </a:cxn>
                <a:cxn ang="0">
                  <a:pos x="30" y="696"/>
                </a:cxn>
                <a:cxn ang="0">
                  <a:pos x="51" y="628"/>
                </a:cxn>
                <a:cxn ang="0">
                  <a:pos x="77" y="559"/>
                </a:cxn>
                <a:cxn ang="0">
                  <a:pos x="99" y="512"/>
                </a:cxn>
                <a:cxn ang="0">
                  <a:pos x="116" y="483"/>
                </a:cxn>
                <a:cxn ang="0">
                  <a:pos x="134" y="459"/>
                </a:cxn>
                <a:cxn ang="0">
                  <a:pos x="153" y="439"/>
                </a:cxn>
                <a:cxn ang="0">
                  <a:pos x="185" y="418"/>
                </a:cxn>
                <a:cxn ang="0">
                  <a:pos x="227" y="394"/>
                </a:cxn>
                <a:cxn ang="0">
                  <a:pos x="287" y="366"/>
                </a:cxn>
                <a:cxn ang="0">
                  <a:pos x="344" y="339"/>
                </a:cxn>
                <a:cxn ang="0">
                  <a:pos x="378" y="316"/>
                </a:cxn>
                <a:cxn ang="0">
                  <a:pos x="409" y="289"/>
                </a:cxn>
                <a:cxn ang="0">
                  <a:pos x="430" y="263"/>
                </a:cxn>
                <a:cxn ang="0">
                  <a:pos x="443" y="244"/>
                </a:cxn>
                <a:cxn ang="0">
                  <a:pos x="457" y="209"/>
                </a:cxn>
                <a:cxn ang="0">
                  <a:pos x="469" y="164"/>
                </a:cxn>
                <a:cxn ang="0">
                  <a:pos x="475" y="122"/>
                </a:cxn>
                <a:cxn ang="0">
                  <a:pos x="476" y="85"/>
                </a:cxn>
                <a:cxn ang="0">
                  <a:pos x="474" y="40"/>
                </a:cxn>
                <a:cxn ang="0">
                  <a:pos x="467" y="5"/>
                </a:cxn>
              </a:cxnLst>
              <a:rect l="0" t="0" r="r" b="b"/>
              <a:pathLst>
                <a:path w="862" h="905">
                  <a:moveTo>
                    <a:pt x="466" y="0"/>
                  </a:moveTo>
                  <a:lnTo>
                    <a:pt x="596" y="23"/>
                  </a:lnTo>
                  <a:lnTo>
                    <a:pt x="695" y="40"/>
                  </a:lnTo>
                  <a:lnTo>
                    <a:pt x="765" y="52"/>
                  </a:lnTo>
                  <a:lnTo>
                    <a:pt x="812" y="60"/>
                  </a:lnTo>
                  <a:lnTo>
                    <a:pt x="842" y="65"/>
                  </a:lnTo>
                  <a:lnTo>
                    <a:pt x="856" y="68"/>
                  </a:lnTo>
                  <a:lnTo>
                    <a:pt x="861" y="69"/>
                  </a:lnTo>
                  <a:lnTo>
                    <a:pt x="862" y="69"/>
                  </a:lnTo>
                  <a:lnTo>
                    <a:pt x="860" y="82"/>
                  </a:lnTo>
                  <a:lnTo>
                    <a:pt x="856" y="116"/>
                  </a:lnTo>
                  <a:lnTo>
                    <a:pt x="847" y="166"/>
                  </a:lnTo>
                  <a:lnTo>
                    <a:pt x="834" y="226"/>
                  </a:lnTo>
                  <a:lnTo>
                    <a:pt x="826" y="258"/>
                  </a:lnTo>
                  <a:lnTo>
                    <a:pt x="818" y="290"/>
                  </a:lnTo>
                  <a:lnTo>
                    <a:pt x="807" y="323"/>
                  </a:lnTo>
                  <a:lnTo>
                    <a:pt x="796" y="353"/>
                  </a:lnTo>
                  <a:lnTo>
                    <a:pt x="784" y="381"/>
                  </a:lnTo>
                  <a:lnTo>
                    <a:pt x="771" y="407"/>
                  </a:lnTo>
                  <a:lnTo>
                    <a:pt x="764" y="419"/>
                  </a:lnTo>
                  <a:lnTo>
                    <a:pt x="757" y="429"/>
                  </a:lnTo>
                  <a:lnTo>
                    <a:pt x="750" y="439"/>
                  </a:lnTo>
                  <a:lnTo>
                    <a:pt x="741" y="448"/>
                  </a:lnTo>
                  <a:lnTo>
                    <a:pt x="725" y="465"/>
                  </a:lnTo>
                  <a:lnTo>
                    <a:pt x="709" y="478"/>
                  </a:lnTo>
                  <a:lnTo>
                    <a:pt x="691" y="490"/>
                  </a:lnTo>
                  <a:lnTo>
                    <a:pt x="674" y="501"/>
                  </a:lnTo>
                  <a:lnTo>
                    <a:pt x="656" y="509"/>
                  </a:lnTo>
                  <a:lnTo>
                    <a:pt x="638" y="517"/>
                  </a:lnTo>
                  <a:lnTo>
                    <a:pt x="620" y="525"/>
                  </a:lnTo>
                  <a:lnTo>
                    <a:pt x="603" y="531"/>
                  </a:lnTo>
                  <a:lnTo>
                    <a:pt x="584" y="539"/>
                  </a:lnTo>
                  <a:lnTo>
                    <a:pt x="566" y="545"/>
                  </a:lnTo>
                  <a:lnTo>
                    <a:pt x="548" y="554"/>
                  </a:lnTo>
                  <a:lnTo>
                    <a:pt x="529" y="563"/>
                  </a:lnTo>
                  <a:lnTo>
                    <a:pt x="511" y="574"/>
                  </a:lnTo>
                  <a:lnTo>
                    <a:pt x="493" y="587"/>
                  </a:lnTo>
                  <a:lnTo>
                    <a:pt x="474" y="602"/>
                  </a:lnTo>
                  <a:lnTo>
                    <a:pt x="457" y="621"/>
                  </a:lnTo>
                  <a:lnTo>
                    <a:pt x="448" y="629"/>
                  </a:lnTo>
                  <a:lnTo>
                    <a:pt x="441" y="639"/>
                  </a:lnTo>
                  <a:lnTo>
                    <a:pt x="433" y="650"/>
                  </a:lnTo>
                  <a:lnTo>
                    <a:pt x="427" y="660"/>
                  </a:lnTo>
                  <a:lnTo>
                    <a:pt x="421" y="670"/>
                  </a:lnTo>
                  <a:lnTo>
                    <a:pt x="416" y="682"/>
                  </a:lnTo>
                  <a:lnTo>
                    <a:pt x="412" y="693"/>
                  </a:lnTo>
                  <a:lnTo>
                    <a:pt x="407" y="705"/>
                  </a:lnTo>
                  <a:lnTo>
                    <a:pt x="401" y="729"/>
                  </a:lnTo>
                  <a:lnTo>
                    <a:pt x="397" y="752"/>
                  </a:lnTo>
                  <a:lnTo>
                    <a:pt x="393" y="775"/>
                  </a:lnTo>
                  <a:lnTo>
                    <a:pt x="391" y="798"/>
                  </a:lnTo>
                  <a:lnTo>
                    <a:pt x="390" y="819"/>
                  </a:lnTo>
                  <a:lnTo>
                    <a:pt x="391" y="840"/>
                  </a:lnTo>
                  <a:lnTo>
                    <a:pt x="391" y="858"/>
                  </a:lnTo>
                  <a:lnTo>
                    <a:pt x="392" y="873"/>
                  </a:lnTo>
                  <a:lnTo>
                    <a:pt x="395" y="896"/>
                  </a:lnTo>
                  <a:lnTo>
                    <a:pt x="397" y="905"/>
                  </a:lnTo>
                  <a:lnTo>
                    <a:pt x="266" y="882"/>
                  </a:lnTo>
                  <a:lnTo>
                    <a:pt x="168" y="865"/>
                  </a:lnTo>
                  <a:lnTo>
                    <a:pt x="97" y="853"/>
                  </a:lnTo>
                  <a:lnTo>
                    <a:pt x="50" y="844"/>
                  </a:lnTo>
                  <a:lnTo>
                    <a:pt x="21" y="840"/>
                  </a:lnTo>
                  <a:lnTo>
                    <a:pt x="7" y="837"/>
                  </a:lnTo>
                  <a:lnTo>
                    <a:pt x="1" y="836"/>
                  </a:lnTo>
                  <a:lnTo>
                    <a:pt x="0" y="836"/>
                  </a:lnTo>
                  <a:lnTo>
                    <a:pt x="2" y="822"/>
                  </a:lnTo>
                  <a:lnTo>
                    <a:pt x="10" y="784"/>
                  </a:lnTo>
                  <a:lnTo>
                    <a:pt x="15" y="758"/>
                  </a:lnTo>
                  <a:lnTo>
                    <a:pt x="23" y="729"/>
                  </a:lnTo>
                  <a:lnTo>
                    <a:pt x="30" y="696"/>
                  </a:lnTo>
                  <a:lnTo>
                    <a:pt x="40" y="663"/>
                  </a:lnTo>
                  <a:lnTo>
                    <a:pt x="51" y="628"/>
                  </a:lnTo>
                  <a:lnTo>
                    <a:pt x="63" y="594"/>
                  </a:lnTo>
                  <a:lnTo>
                    <a:pt x="77" y="559"/>
                  </a:lnTo>
                  <a:lnTo>
                    <a:pt x="91" y="527"/>
                  </a:lnTo>
                  <a:lnTo>
                    <a:pt x="99" y="512"/>
                  </a:lnTo>
                  <a:lnTo>
                    <a:pt x="107" y="498"/>
                  </a:lnTo>
                  <a:lnTo>
                    <a:pt x="116" y="483"/>
                  </a:lnTo>
                  <a:lnTo>
                    <a:pt x="124" y="470"/>
                  </a:lnTo>
                  <a:lnTo>
                    <a:pt x="134" y="459"/>
                  </a:lnTo>
                  <a:lnTo>
                    <a:pt x="144" y="448"/>
                  </a:lnTo>
                  <a:lnTo>
                    <a:pt x="153" y="439"/>
                  </a:lnTo>
                  <a:lnTo>
                    <a:pt x="164" y="431"/>
                  </a:lnTo>
                  <a:lnTo>
                    <a:pt x="185" y="418"/>
                  </a:lnTo>
                  <a:lnTo>
                    <a:pt x="206" y="405"/>
                  </a:lnTo>
                  <a:lnTo>
                    <a:pt x="227" y="394"/>
                  </a:lnTo>
                  <a:lnTo>
                    <a:pt x="247" y="384"/>
                  </a:lnTo>
                  <a:lnTo>
                    <a:pt x="287" y="366"/>
                  </a:lnTo>
                  <a:lnTo>
                    <a:pt x="325" y="348"/>
                  </a:lnTo>
                  <a:lnTo>
                    <a:pt x="344" y="339"/>
                  </a:lnTo>
                  <a:lnTo>
                    <a:pt x="361" y="328"/>
                  </a:lnTo>
                  <a:lnTo>
                    <a:pt x="378" y="316"/>
                  </a:lnTo>
                  <a:lnTo>
                    <a:pt x="394" y="304"/>
                  </a:lnTo>
                  <a:lnTo>
                    <a:pt x="409" y="289"/>
                  </a:lnTo>
                  <a:lnTo>
                    <a:pt x="424" y="273"/>
                  </a:lnTo>
                  <a:lnTo>
                    <a:pt x="430" y="263"/>
                  </a:lnTo>
                  <a:lnTo>
                    <a:pt x="436" y="254"/>
                  </a:lnTo>
                  <a:lnTo>
                    <a:pt x="443" y="244"/>
                  </a:lnTo>
                  <a:lnTo>
                    <a:pt x="448" y="233"/>
                  </a:lnTo>
                  <a:lnTo>
                    <a:pt x="457" y="209"/>
                  </a:lnTo>
                  <a:lnTo>
                    <a:pt x="463" y="185"/>
                  </a:lnTo>
                  <a:lnTo>
                    <a:pt x="469" y="164"/>
                  </a:lnTo>
                  <a:lnTo>
                    <a:pt x="473" y="142"/>
                  </a:lnTo>
                  <a:lnTo>
                    <a:pt x="475" y="122"/>
                  </a:lnTo>
                  <a:lnTo>
                    <a:pt x="476" y="102"/>
                  </a:lnTo>
                  <a:lnTo>
                    <a:pt x="476" y="85"/>
                  </a:lnTo>
                  <a:lnTo>
                    <a:pt x="476" y="68"/>
                  </a:lnTo>
                  <a:lnTo>
                    <a:pt x="474" y="40"/>
                  </a:lnTo>
                  <a:lnTo>
                    <a:pt x="470" y="18"/>
                  </a:lnTo>
                  <a:lnTo>
                    <a:pt x="467" y="5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rgbClr val="4990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sl-SI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700">
          <a:solidFill>
            <a:srgbClr val="797777"/>
          </a:solidFill>
          <a:latin typeface="Arial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0"/>
        </a:spcAft>
        <a:buAutoNum type="arabicPeriod"/>
        <a:defRPr sz="2700">
          <a:solidFill>
            <a:srgbClr val="797777"/>
          </a:solidFill>
          <a:latin typeface="+mn-lt"/>
          <a:ea typeface="+mn-ea"/>
          <a:cs typeface="+mn-cs"/>
        </a:defRPr>
      </a:lvl1pPr>
      <a:lvl2pPr marL="358775" indent="98425" algn="l" rtl="0" eaLnBrk="0" fontAlgn="base" hangingPunct="0">
        <a:spcBef>
          <a:spcPct val="20000"/>
        </a:spcBef>
        <a:spcAft>
          <a:spcPct val="0"/>
        </a:spcAft>
        <a:defRPr sz="2100">
          <a:solidFill>
            <a:srgbClr val="797777"/>
          </a:solidFill>
          <a:latin typeface="+mn-lt"/>
        </a:defRPr>
      </a:lvl2pPr>
      <a:lvl3pPr marL="360363" indent="554038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797777"/>
          </a:solidFill>
          <a:latin typeface="+mn-lt"/>
        </a:defRPr>
      </a:lvl3pPr>
      <a:lvl4pPr marL="2897188" indent="-3810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97777"/>
          </a:solidFill>
          <a:latin typeface="+mn-lt"/>
        </a:defRPr>
      </a:lvl4pPr>
      <a:lvl5pPr marL="3457575" indent="-3810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797777"/>
          </a:solidFill>
          <a:latin typeface="+mn-lt"/>
        </a:defRPr>
      </a:lvl5pPr>
      <a:lvl6pPr marL="39147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97777"/>
          </a:solidFill>
          <a:latin typeface="+mn-lt"/>
        </a:defRPr>
      </a:lvl6pPr>
      <a:lvl7pPr marL="43719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97777"/>
          </a:solidFill>
          <a:latin typeface="+mn-lt"/>
        </a:defRPr>
      </a:lvl7pPr>
      <a:lvl8pPr marL="48291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97777"/>
          </a:solidFill>
          <a:latin typeface="+mn-lt"/>
        </a:defRPr>
      </a:lvl8pPr>
      <a:lvl9pPr marL="5286375" indent="-3810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797777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5" y="1764105"/>
            <a:ext cx="5496860" cy="3378595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692696"/>
            <a:ext cx="8467725" cy="652463"/>
          </a:xfrm>
        </p:spPr>
        <p:txBody>
          <a:bodyPr/>
          <a:lstStyle/>
          <a:p>
            <a:pPr eaLnBrk="1" hangingPunct="1"/>
            <a:r>
              <a:rPr lang="sl-SI" dirty="0"/>
              <a:t>ZRSZ Območna služba Nova Gorica</a:t>
            </a:r>
          </a:p>
        </p:txBody>
      </p:sp>
      <p:sp>
        <p:nvSpPr>
          <p:cNvPr id="2" name="PoljeZBesedilom 1"/>
          <p:cNvSpPr txBox="1"/>
          <p:nvPr/>
        </p:nvSpPr>
        <p:spPr>
          <a:xfrm>
            <a:off x="4985253" y="1764105"/>
            <a:ext cx="3691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600" dirty="0">
                <a:solidFill>
                  <a:srgbClr val="49904D"/>
                </a:solidFill>
              </a:rPr>
              <a:t>Uradi za delo:</a:t>
            </a:r>
          </a:p>
          <a:p>
            <a:r>
              <a:rPr lang="pt-BR" sz="1600" dirty="0">
                <a:solidFill>
                  <a:srgbClr val="797777"/>
                </a:solidFill>
              </a:rPr>
              <a:t>Ajdovščina</a:t>
            </a:r>
            <a:r>
              <a:rPr lang="sl-SI" sz="1600" dirty="0">
                <a:solidFill>
                  <a:srgbClr val="797777"/>
                </a:solidFill>
              </a:rPr>
              <a:t>, </a:t>
            </a:r>
            <a:r>
              <a:rPr lang="pt-BR" sz="1600" dirty="0">
                <a:solidFill>
                  <a:srgbClr val="797777"/>
                </a:solidFill>
              </a:rPr>
              <a:t>Idrija</a:t>
            </a:r>
            <a:r>
              <a:rPr lang="sl-SI" sz="1600" dirty="0">
                <a:solidFill>
                  <a:srgbClr val="797777"/>
                </a:solidFill>
              </a:rPr>
              <a:t>, </a:t>
            </a:r>
            <a:r>
              <a:rPr lang="pt-BR" sz="1600" dirty="0">
                <a:solidFill>
                  <a:srgbClr val="797777"/>
                </a:solidFill>
              </a:rPr>
              <a:t>Nova Gorica</a:t>
            </a:r>
            <a:r>
              <a:rPr lang="sl-SI" sz="1600" dirty="0">
                <a:solidFill>
                  <a:srgbClr val="797777"/>
                </a:solidFill>
              </a:rPr>
              <a:t>, </a:t>
            </a:r>
            <a:r>
              <a:rPr lang="pt-BR" sz="1600" dirty="0">
                <a:solidFill>
                  <a:srgbClr val="797777"/>
                </a:solidFill>
              </a:rPr>
              <a:t>Tolmin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D6B2CE3-29EB-4571-BD87-90926E557987}"/>
              </a:ext>
            </a:extLst>
          </p:cNvPr>
          <p:cNvPicPr/>
          <p:nvPr>
            <p:extLst/>
          </p:nvPr>
        </p:nvPicPr>
        <p:blipFill>
          <a:blip r:embed="rId4"/>
          <a:stretch>
            <a:fillRect/>
          </a:stretch>
        </p:blipFill>
        <p:spPr>
          <a:xfrm>
            <a:off x="3635896" y="3284984"/>
            <a:ext cx="5112568" cy="2664296"/>
          </a:xfrm>
          <a:prstGeom prst="rect">
            <a:avLst/>
          </a:prstGeom>
        </p:spPr>
      </p:pic>
      <p:sp>
        <p:nvSpPr>
          <p:cNvPr id="8" name="Text Box 24"/>
          <p:cNvSpPr txBox="1">
            <a:spLocks noChangeArrowheads="1"/>
          </p:cNvSpPr>
          <p:nvPr/>
        </p:nvSpPr>
        <p:spPr bwMode="auto">
          <a:xfrm>
            <a:off x="252586" y="6286326"/>
            <a:ext cx="55435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l-SI" sz="900" b="1" i="1" dirty="0">
                <a:solidFill>
                  <a:srgbClr val="000000"/>
                </a:solidFill>
              </a:rPr>
              <a:t>Vir podatkov :</a:t>
            </a:r>
          </a:p>
          <a:p>
            <a:pPr>
              <a:spcBef>
                <a:spcPct val="20000"/>
              </a:spcBef>
            </a:pPr>
            <a:r>
              <a:rPr lang="sl-SI" sz="800" b="1" dirty="0">
                <a:solidFill>
                  <a:srgbClr val="000000"/>
                </a:solidFill>
              </a:rPr>
              <a:t>SURS </a:t>
            </a:r>
            <a:r>
              <a:rPr lang="sl-SI" sz="800" b="1" dirty="0">
                <a:solidFill>
                  <a:srgbClr val="808080"/>
                </a:solidFill>
              </a:rPr>
              <a:t>(prebivalci, delovno aktivni po lokaciji delovnega mesta)</a:t>
            </a:r>
          </a:p>
          <a:p>
            <a:pPr>
              <a:spcBef>
                <a:spcPct val="20000"/>
              </a:spcBef>
            </a:pPr>
            <a:r>
              <a:rPr lang="sl-SI" sz="800" b="1" dirty="0">
                <a:solidFill>
                  <a:srgbClr val="000000"/>
                </a:solidFill>
              </a:rPr>
              <a:t>ZRSZ </a:t>
            </a:r>
            <a:r>
              <a:rPr lang="sl-SI" sz="800" b="1" dirty="0">
                <a:solidFill>
                  <a:srgbClr val="808080"/>
                </a:solidFill>
              </a:rPr>
              <a:t>(registrirano brezposelni, stopnja registrirane brezposelnosti)</a:t>
            </a:r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značba mest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5" name="Slika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7504" y="980728"/>
            <a:ext cx="871296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71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692696"/>
            <a:ext cx="8467725" cy="1311548"/>
          </a:xfrm>
        </p:spPr>
        <p:txBody>
          <a:bodyPr/>
          <a:lstStyle/>
          <a:p>
            <a:pPr eaLnBrk="1" hangingPunct="1"/>
            <a:r>
              <a:rPr lang="sl-SI" dirty="0"/>
              <a:t>Gibanje števila registriranih brezposelnih oseb in stopnje registrirane brezposelnosti </a:t>
            </a:r>
            <a:r>
              <a:rPr lang="sl-SI" sz="1800" dirty="0"/>
              <a:t>(2011 – 2025)</a:t>
            </a:r>
          </a:p>
        </p:txBody>
      </p:sp>
      <p:sp>
        <p:nvSpPr>
          <p:cNvPr id="5" name="Ograda noge 3"/>
          <p:cNvSpPr>
            <a:spLocks noGrp="1"/>
          </p:cNvSpPr>
          <p:nvPr>
            <p:ph type="ftr" sz="quarter" idx="10"/>
          </p:nvPr>
        </p:nvSpPr>
        <p:spPr>
          <a:xfrm>
            <a:off x="444500" y="204788"/>
            <a:ext cx="5063604" cy="271884"/>
          </a:xfrm>
        </p:spPr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46869C0-06BA-4077-BF87-067BDB124088}"/>
              </a:ext>
            </a:extLst>
          </p:cNvPr>
          <p:cNvPicPr/>
          <p:nvPr>
            <p:extLst/>
          </p:nvPr>
        </p:nvPicPr>
        <p:blipFill>
          <a:blip r:embed="rId2"/>
          <a:stretch>
            <a:fillRect/>
          </a:stretch>
        </p:blipFill>
        <p:spPr>
          <a:xfrm>
            <a:off x="233363" y="2092325"/>
            <a:ext cx="8515350" cy="3986213"/>
          </a:xfrm>
          <a:prstGeom prst="rect">
            <a:avLst/>
          </a:prstGeom>
        </p:spPr>
      </p:pic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323528" y="6627168"/>
            <a:ext cx="554355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sl-SI" sz="900" b="1" i="1" dirty="0">
                <a:solidFill>
                  <a:srgbClr val="000000"/>
                </a:solidFill>
              </a:rPr>
              <a:t>Opomba: </a:t>
            </a:r>
            <a:r>
              <a:rPr lang="sl-SI" sz="800" b="1" dirty="0">
                <a:solidFill>
                  <a:srgbClr val="808080"/>
                </a:solidFill>
              </a:rPr>
              <a:t>stopnja registrirane brezposelnosti je objavljena z dvomesečnim zamikom</a:t>
            </a:r>
          </a:p>
        </p:txBody>
      </p:sp>
    </p:spTree>
    <p:extLst>
      <p:ext uri="{BB962C8B-B14F-4D97-AF65-F5344CB8AC3E}">
        <p14:creationId xmlns:p14="http://schemas.microsoft.com/office/powerpoint/2010/main" val="271673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grada noge 3"/>
          <p:cNvSpPr>
            <a:spLocks noGrp="1"/>
          </p:cNvSpPr>
          <p:nvPr>
            <p:ph type="ftr" sz="quarter" idx="10"/>
          </p:nvPr>
        </p:nvSpPr>
        <p:spPr>
          <a:xfrm>
            <a:off x="444500" y="204788"/>
            <a:ext cx="5063604" cy="271884"/>
          </a:xfrm>
        </p:spPr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048026D3-5CD9-476C-9610-8BE795993A95}"/>
              </a:ext>
            </a:extLst>
          </p:cNvPr>
          <p:cNvPicPr/>
          <p:nvPr>
            <p:extLst/>
          </p:nvPr>
        </p:nvPicPr>
        <p:blipFill>
          <a:blip r:embed="rId2"/>
          <a:stretch>
            <a:fillRect/>
          </a:stretch>
        </p:blipFill>
        <p:spPr>
          <a:xfrm>
            <a:off x="338138" y="2204864"/>
            <a:ext cx="7821612" cy="4494213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92696"/>
            <a:ext cx="8443912" cy="591468"/>
          </a:xfrm>
        </p:spPr>
        <p:txBody>
          <a:bodyPr/>
          <a:lstStyle/>
          <a:p>
            <a:r>
              <a:rPr lang="sl-SI" dirty="0"/>
              <a:t>Struktura odjav iz registrirane brezposelnosti</a:t>
            </a:r>
          </a:p>
        </p:txBody>
      </p:sp>
      <p:sp>
        <p:nvSpPr>
          <p:cNvPr id="8" name="PoljeZBesedilom 7"/>
          <p:cNvSpPr txBox="1"/>
          <p:nvPr/>
        </p:nvSpPr>
        <p:spPr>
          <a:xfrm>
            <a:off x="2915816" y="1700808"/>
            <a:ext cx="1596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000" dirty="0">
                <a:solidFill>
                  <a:srgbClr val="49904D"/>
                </a:solidFill>
              </a:rPr>
              <a:t>število odjav</a:t>
            </a:r>
          </a:p>
        </p:txBody>
      </p:sp>
    </p:spTree>
    <p:extLst>
      <p:ext uri="{BB962C8B-B14F-4D97-AF65-F5344CB8AC3E}">
        <p14:creationId xmlns:p14="http://schemas.microsoft.com/office/powerpoint/2010/main" val="762241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slov 1"/>
          <p:cNvSpPr>
            <a:spLocks noGrp="1"/>
          </p:cNvSpPr>
          <p:nvPr>
            <p:ph type="title"/>
          </p:nvPr>
        </p:nvSpPr>
        <p:spPr>
          <a:xfrm>
            <a:off x="413120" y="692696"/>
            <a:ext cx="8496944" cy="576064"/>
          </a:xfrm>
        </p:spPr>
        <p:txBody>
          <a:bodyPr/>
          <a:lstStyle/>
          <a:p>
            <a:r>
              <a:rPr lang="sl-SI" dirty="0"/>
              <a:t>Sporočena prosta delovna mesta po dejavnostih</a:t>
            </a:r>
          </a:p>
        </p:txBody>
      </p:sp>
      <p:sp>
        <p:nvSpPr>
          <p:cNvPr id="3" name="PoljeZBesedilom 2"/>
          <p:cNvSpPr txBox="1"/>
          <p:nvPr/>
        </p:nvSpPr>
        <p:spPr>
          <a:xfrm>
            <a:off x="341112" y="1691516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339E35"/>
                </a:solidFill>
              </a:rPr>
              <a:t>Skupno število sporočenih prostih delovnih mest: 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B41B29F6-8936-486E-8687-B450F91EA5FF}"/>
              </a:ext>
            </a:extLst>
          </p:cNvPr>
          <p:cNvPicPr/>
          <p:nvPr>
            <p:extLst/>
          </p:nvPr>
        </p:nvPicPr>
        <p:blipFill>
          <a:blip r:embed="rId2"/>
          <a:stretch>
            <a:fillRect/>
          </a:stretch>
        </p:blipFill>
        <p:spPr>
          <a:xfrm>
            <a:off x="409575" y="946150"/>
            <a:ext cx="2092325" cy="493713"/>
          </a:xfrm>
          <a:prstGeom prst="rect">
            <a:avLst/>
          </a:prstGeom>
        </p:spPr>
      </p:pic>
      <p:sp>
        <p:nvSpPr>
          <p:cNvPr id="9" name="Ograda noge 3"/>
          <p:cNvSpPr>
            <a:spLocks noGrp="1"/>
          </p:cNvSpPr>
          <p:nvPr>
            <p:ph type="ftr" sz="quarter" idx="10"/>
          </p:nvPr>
        </p:nvSpPr>
        <p:spPr>
          <a:xfrm>
            <a:off x="444500" y="204788"/>
            <a:ext cx="5063604" cy="271884"/>
          </a:xfrm>
        </p:spPr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A9A9783-3190-4FF0-A312-36FF36B900A5}"/>
              </a:ext>
            </a:extLst>
          </p:cNvPr>
          <p:cNvPicPr/>
          <p:nvPr>
            <p:extLst/>
          </p:nvPr>
        </p:nvPicPr>
        <p:blipFill>
          <a:blip r:embed="rId3"/>
          <a:stretch>
            <a:fillRect/>
          </a:stretch>
        </p:blipFill>
        <p:spPr>
          <a:xfrm>
            <a:off x="317500" y="2274888"/>
            <a:ext cx="8515350" cy="3748087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44E035A-F56D-4036-BC5F-97B7B5EFD05A}"/>
              </a:ext>
            </a:extLst>
          </p:cNvPr>
          <p:cNvPicPr/>
          <p:nvPr>
            <p:extLst/>
          </p:nvPr>
        </p:nvPicPr>
        <p:blipFill>
          <a:blip r:embed="rId4"/>
          <a:stretch>
            <a:fillRect/>
          </a:stretch>
        </p:blipFill>
        <p:spPr>
          <a:xfrm>
            <a:off x="4931767" y="1722730"/>
            <a:ext cx="1368425" cy="288925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41112" y="6621408"/>
            <a:ext cx="878831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l-SI" sz="900" b="1" i="1" dirty="0">
                <a:solidFill>
                  <a:srgbClr val="000000"/>
                </a:solidFill>
              </a:rPr>
              <a:t>Opomba:  </a:t>
            </a:r>
            <a:r>
              <a:rPr lang="sl-SI" sz="800" b="1" dirty="0">
                <a:solidFill>
                  <a:srgbClr val="808080"/>
                </a:solidFill>
              </a:rPr>
              <a:t>10 najpogostejših dejavnosti po SKD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slov 1"/>
          <p:cNvSpPr>
            <a:spLocks noGrp="1"/>
          </p:cNvSpPr>
          <p:nvPr>
            <p:ph type="title"/>
          </p:nvPr>
        </p:nvSpPr>
        <p:spPr>
          <a:xfrm>
            <a:off x="413292" y="692696"/>
            <a:ext cx="8856984" cy="1080120"/>
          </a:xfrm>
        </p:spPr>
        <p:txBody>
          <a:bodyPr/>
          <a:lstStyle/>
          <a:p>
            <a:r>
              <a:rPr lang="sl-SI" dirty="0"/>
              <a:t>Sporočena prosta delovna mesta po področnih skupinah poklicev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341284" y="1818940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339E35"/>
                </a:solidFill>
              </a:rPr>
              <a:t>Skupno število sporočenih prostih delovnih mest: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EABA2226-085D-402C-B1B0-C4DD5C97E445}"/>
              </a:ext>
            </a:extLst>
          </p:cNvPr>
          <p:cNvPicPr>
            <a:picLocks noChangeAspect="1" noChangeArrowheads="1"/>
          </p:cNvPicPr>
          <p:nvPr>
            <p:extLst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89736" y="1057088"/>
            <a:ext cx="20859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grada noge 3"/>
          <p:cNvSpPr>
            <a:spLocks noGrp="1"/>
          </p:cNvSpPr>
          <p:nvPr>
            <p:ph type="ftr" sz="quarter" idx="10"/>
          </p:nvPr>
        </p:nvSpPr>
        <p:spPr>
          <a:xfrm>
            <a:off x="444500" y="204788"/>
            <a:ext cx="5063604" cy="271884"/>
          </a:xfrm>
        </p:spPr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FC07D6D-C3D4-493E-B5AE-99ACCEC97F90}"/>
              </a:ext>
            </a:extLst>
          </p:cNvPr>
          <p:cNvPicPr/>
          <p:nvPr>
            <p:extLst/>
          </p:nvPr>
        </p:nvPicPr>
        <p:blipFill>
          <a:blip r:embed="rId3"/>
          <a:stretch>
            <a:fillRect/>
          </a:stretch>
        </p:blipFill>
        <p:spPr>
          <a:xfrm>
            <a:off x="163513" y="2420888"/>
            <a:ext cx="8874125" cy="3729037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B7EC03A-31AB-4D5D-BEBD-C034AA2CAF95}"/>
              </a:ext>
            </a:extLst>
          </p:cNvPr>
          <p:cNvPicPr/>
          <p:nvPr>
            <p:extLst/>
          </p:nvPr>
        </p:nvPicPr>
        <p:blipFill>
          <a:blip r:embed="rId4"/>
          <a:stretch>
            <a:fillRect/>
          </a:stretch>
        </p:blipFill>
        <p:spPr>
          <a:xfrm>
            <a:off x="4931767" y="1848283"/>
            <a:ext cx="1368425" cy="288925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10519" y="6617041"/>
            <a:ext cx="824440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l-SI" sz="900" b="1" i="1" dirty="0">
                <a:solidFill>
                  <a:srgbClr val="000000"/>
                </a:solidFill>
              </a:rPr>
              <a:t>Opomba: </a:t>
            </a:r>
            <a:r>
              <a:rPr lang="sl-SI" sz="800" b="1" dirty="0">
                <a:solidFill>
                  <a:srgbClr val="808080"/>
                </a:solidFill>
              </a:rPr>
              <a:t> 10 najpogostejših področnih skupin poklicev SKP-08</a:t>
            </a:r>
          </a:p>
        </p:txBody>
      </p:sp>
    </p:spTree>
    <p:extLst>
      <p:ext uri="{BB962C8B-B14F-4D97-AF65-F5344CB8AC3E}">
        <p14:creationId xmlns:p14="http://schemas.microsoft.com/office/powerpoint/2010/main" val="1687932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>
          <a:xfrm>
            <a:off x="611560" y="749301"/>
            <a:ext cx="8300665" cy="447452"/>
          </a:xfrm>
        </p:spPr>
        <p:txBody>
          <a:bodyPr/>
          <a:lstStyle/>
          <a:p>
            <a:pPr algn="ctr"/>
            <a:r>
              <a:rPr lang="sl-SI" sz="2000" dirty="0" smtClean="0"/>
              <a:t>RAZISKAVA </a:t>
            </a:r>
            <a:r>
              <a:rPr lang="sl-SI" sz="2000" smtClean="0"/>
              <a:t>POKLICNI BAROMETER za leto 2026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58" y="1340768"/>
            <a:ext cx="6868484" cy="4288814"/>
          </a:xfrm>
          <a:prstGeom prst="rect">
            <a:avLst/>
          </a:prstGeom>
        </p:spPr>
      </p:pic>
      <p:sp>
        <p:nvSpPr>
          <p:cNvPr id="9" name="PoljeZBesedilom 8"/>
          <p:cNvSpPr txBox="1"/>
          <p:nvPr/>
        </p:nvSpPr>
        <p:spPr>
          <a:xfrm>
            <a:off x="1403648" y="5805264"/>
            <a:ext cx="62646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500" dirty="0" smtClean="0">
                <a:solidFill>
                  <a:srgbClr val="7030A0"/>
                </a:solidFill>
              </a:rPr>
              <a:t>OS NG:   99                          OS NG: 62                             OS NG:  8</a:t>
            </a:r>
            <a:endParaRPr lang="sl-SI" sz="15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56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88" y="576181"/>
            <a:ext cx="6548140" cy="59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19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značba mesta vsebine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500" y="764705"/>
            <a:ext cx="7943850" cy="5616798"/>
          </a:xfrm>
          <a:prstGeom prst="rect">
            <a:avLst/>
          </a:prstGeom>
        </p:spPr>
      </p:pic>
      <p:sp>
        <p:nvSpPr>
          <p:cNvPr id="4" name="Označba mest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 smtClean="0"/>
          </a:p>
        </p:txBody>
      </p:sp>
    </p:spTree>
    <p:extLst>
      <p:ext uri="{BB962C8B-B14F-4D97-AF65-F5344CB8AC3E}">
        <p14:creationId xmlns:p14="http://schemas.microsoft.com/office/powerpoint/2010/main" val="1051860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44500" y="836712"/>
            <a:ext cx="7791450" cy="5822851"/>
          </a:xfrm>
        </p:spPr>
        <p:txBody>
          <a:bodyPr/>
          <a:lstStyle/>
          <a:p>
            <a:pPr marL="0" indent="0">
              <a:buNone/>
            </a:pPr>
            <a:r>
              <a:rPr lang="sl-SI" sz="1800" b="1" dirty="0" smtClean="0"/>
              <a:t>Iz </a:t>
            </a:r>
            <a:r>
              <a:rPr lang="sl-SI" sz="1800" b="1" dirty="0"/>
              <a:t>raziskave Poklicni </a:t>
            </a:r>
            <a:r>
              <a:rPr lang="sl-SI" sz="1800" b="1" dirty="0" smtClean="0"/>
              <a:t>barometer:</a:t>
            </a:r>
            <a:endParaRPr lang="sl-SI" sz="1800" b="1" dirty="0" smtClean="0"/>
          </a:p>
          <a:p>
            <a:pPr marL="0" indent="0">
              <a:buNone/>
            </a:pPr>
            <a:endParaRPr lang="sl-SI" sz="1800" dirty="0"/>
          </a:p>
          <a:p>
            <a:r>
              <a:rPr lang="sl-SI" sz="1800" dirty="0"/>
              <a:t>Primanjkljaj v  </a:t>
            </a:r>
            <a:r>
              <a:rPr lang="sl-SI" sz="1800" b="1" dirty="0"/>
              <a:t>99 p</a:t>
            </a:r>
            <a:r>
              <a:rPr lang="sl-SI" sz="1800" dirty="0"/>
              <a:t>oklicnih skupinah (SLO </a:t>
            </a:r>
            <a:r>
              <a:rPr lang="sl-SI" sz="1800" dirty="0" smtClean="0"/>
              <a:t>98</a:t>
            </a:r>
            <a:r>
              <a:rPr lang="sl-SI" sz="1800" dirty="0" smtClean="0"/>
              <a:t>).</a:t>
            </a:r>
            <a:endParaRPr lang="sl-SI" sz="1800" dirty="0"/>
          </a:p>
          <a:p>
            <a:r>
              <a:rPr lang="sl-SI" sz="1800" dirty="0"/>
              <a:t>Ravnovesje v 62 poklicih skupinah </a:t>
            </a:r>
            <a:r>
              <a:rPr lang="sl-SI" sz="1800" dirty="0" smtClean="0"/>
              <a:t>(SLO 55</a:t>
            </a:r>
            <a:r>
              <a:rPr lang="sl-SI" sz="1800" dirty="0" smtClean="0"/>
              <a:t>).</a:t>
            </a:r>
            <a:endParaRPr lang="sl-SI" sz="1800" dirty="0"/>
          </a:p>
          <a:p>
            <a:r>
              <a:rPr lang="sl-SI" sz="1800" dirty="0"/>
              <a:t>Presežek v 8 poklicnih skupinah (SLO </a:t>
            </a:r>
            <a:r>
              <a:rPr lang="sl-SI" sz="1800" smtClean="0"/>
              <a:t>18</a:t>
            </a:r>
            <a:r>
              <a:rPr lang="sl-SI" sz="1800" smtClean="0"/>
              <a:t>).</a:t>
            </a:r>
            <a:endParaRPr lang="sl-SI" sz="1800" dirty="0"/>
          </a:p>
          <a:p>
            <a:pPr marL="0" indent="0">
              <a:buNone/>
            </a:pPr>
            <a:r>
              <a:rPr lang="sl-SI" sz="1800" dirty="0"/>
              <a:t> </a:t>
            </a:r>
            <a:endParaRPr lang="sl-SI" sz="1800" dirty="0" smtClean="0"/>
          </a:p>
          <a:p>
            <a:pPr marL="0" indent="0">
              <a:buNone/>
            </a:pPr>
            <a:r>
              <a:rPr lang="sl-SI" sz="1800" b="1" dirty="0" smtClean="0"/>
              <a:t>Iz napovednika zaposlovanja (NAP ZAP) </a:t>
            </a:r>
            <a:r>
              <a:rPr lang="sl-SI" sz="1800" b="1" dirty="0"/>
              <a:t>za goriško: </a:t>
            </a:r>
            <a:endParaRPr lang="sl-SI" sz="1800" b="1" dirty="0" smtClean="0"/>
          </a:p>
          <a:p>
            <a:pPr marL="0" indent="0">
              <a:buNone/>
            </a:pPr>
            <a:endParaRPr lang="sl-SI" sz="1800" dirty="0"/>
          </a:p>
          <a:p>
            <a:r>
              <a:rPr lang="sl-SI" sz="1800" dirty="0"/>
              <a:t>Rast zaposlenosti v letu 2025: </a:t>
            </a:r>
            <a:r>
              <a:rPr lang="sl-SI" sz="1800" dirty="0">
                <a:solidFill>
                  <a:srgbClr val="00B0F0"/>
                </a:solidFill>
              </a:rPr>
              <a:t>+0,2 % </a:t>
            </a:r>
            <a:r>
              <a:rPr lang="sl-SI" sz="1800" dirty="0"/>
              <a:t>(SLO +1,3 </a:t>
            </a:r>
            <a:r>
              <a:rPr lang="sl-SI" sz="1800" dirty="0" smtClean="0"/>
              <a:t>%).</a:t>
            </a:r>
            <a:endParaRPr lang="sl-SI" sz="1800" dirty="0"/>
          </a:p>
          <a:p>
            <a:r>
              <a:rPr lang="sl-SI" sz="1800" dirty="0">
                <a:solidFill>
                  <a:srgbClr val="00B0F0"/>
                </a:solidFill>
              </a:rPr>
              <a:t>Napovedano število zaposlitev delodajalcev: </a:t>
            </a:r>
            <a:r>
              <a:rPr lang="sl-SI" sz="1800" dirty="0" smtClean="0">
                <a:solidFill>
                  <a:srgbClr val="00B0F0"/>
                </a:solidFill>
              </a:rPr>
              <a:t>1.475. </a:t>
            </a:r>
            <a:endParaRPr lang="sl-SI" sz="1800" dirty="0">
              <a:solidFill>
                <a:srgbClr val="00B0F0"/>
              </a:solidFill>
            </a:endParaRPr>
          </a:p>
          <a:p>
            <a:r>
              <a:rPr lang="sl-SI" sz="1800" dirty="0"/>
              <a:t>V letu 2025 so delodajalci sporočili  5,5 % manj kot letu </a:t>
            </a:r>
            <a:r>
              <a:rPr lang="sl-SI" sz="1800" dirty="0" smtClean="0"/>
              <a:t>2024.</a:t>
            </a:r>
            <a:endParaRPr lang="sl-SI" sz="1800" dirty="0"/>
          </a:p>
          <a:p>
            <a:r>
              <a:rPr lang="sl-SI" sz="1800" dirty="0"/>
              <a:t>Več kot 50 % delodajalcev (najbolj mali) </a:t>
            </a:r>
            <a:r>
              <a:rPr lang="sl-SI" sz="1800" dirty="0" smtClean="0"/>
              <a:t>poročajo </a:t>
            </a:r>
            <a:r>
              <a:rPr lang="sl-SI" sz="1800" dirty="0"/>
              <a:t>o težavah pri zaposlovanju (ni ustreznega </a:t>
            </a:r>
            <a:r>
              <a:rPr lang="sl-SI" sz="1800" dirty="0" smtClean="0"/>
              <a:t>kadra, kompetenc).</a:t>
            </a:r>
            <a:endParaRPr lang="sl-SI" sz="1800" dirty="0"/>
          </a:p>
          <a:p>
            <a:r>
              <a:rPr lang="sl-SI" sz="1800" dirty="0">
                <a:solidFill>
                  <a:srgbClr val="00B0F0"/>
                </a:solidFill>
              </a:rPr>
              <a:t>58,2 % delodajalcev v regiji napovedujejo v bodoče težave </a:t>
            </a:r>
            <a:r>
              <a:rPr lang="sl-SI" sz="1800" dirty="0" smtClean="0">
                <a:solidFill>
                  <a:srgbClr val="00B0F0"/>
                </a:solidFill>
              </a:rPr>
              <a:t>zaposlovanju.  </a:t>
            </a:r>
            <a:endParaRPr lang="sl-SI" sz="1800" dirty="0">
              <a:solidFill>
                <a:srgbClr val="00B0F0"/>
              </a:solidFill>
            </a:endParaRPr>
          </a:p>
          <a:p>
            <a:endParaRPr lang="sl-SI" dirty="0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l-SI" smtClean="0"/>
              <a:t>Svet partnerjev, Nova Gorica, 23.01.2026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3026140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5">
      <a:dk1>
        <a:srgbClr val="797777"/>
      </a:dk1>
      <a:lt1>
        <a:srgbClr val="FFFFFF"/>
      </a:lt1>
      <a:dk2>
        <a:srgbClr val="797777"/>
      </a:dk2>
      <a:lt2>
        <a:srgbClr val="808080"/>
      </a:lt2>
      <a:accent1>
        <a:srgbClr val="45A535"/>
      </a:accent1>
      <a:accent2>
        <a:srgbClr val="A6DA00"/>
      </a:accent2>
      <a:accent3>
        <a:srgbClr val="FFFFFF"/>
      </a:accent3>
      <a:accent4>
        <a:srgbClr val="666565"/>
      </a:accent4>
      <a:accent5>
        <a:srgbClr val="B0CFAE"/>
      </a:accent5>
      <a:accent6>
        <a:srgbClr val="96C500"/>
      </a:accent6>
      <a:hlink>
        <a:srgbClr val="355AA5"/>
      </a:hlink>
      <a:folHlink>
        <a:srgbClr val="3B753E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797777"/>
        </a:dk1>
        <a:lt1>
          <a:srgbClr val="FFFFFF"/>
        </a:lt1>
        <a:dk2>
          <a:srgbClr val="797777"/>
        </a:dk2>
        <a:lt2>
          <a:srgbClr val="808080"/>
        </a:lt2>
        <a:accent1>
          <a:srgbClr val="49904D"/>
        </a:accent1>
        <a:accent2>
          <a:srgbClr val="28CE0C"/>
        </a:accent2>
        <a:accent3>
          <a:srgbClr val="FFFFFF"/>
        </a:accent3>
        <a:accent4>
          <a:srgbClr val="666565"/>
        </a:accent4>
        <a:accent5>
          <a:srgbClr val="B1C6B2"/>
        </a:accent5>
        <a:accent6>
          <a:srgbClr val="23BA0A"/>
        </a:accent6>
        <a:hlink>
          <a:srgbClr val="355AA5"/>
        </a:hlink>
        <a:folHlink>
          <a:srgbClr val="5B81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797777"/>
        </a:dk1>
        <a:lt1>
          <a:srgbClr val="FFFFFF"/>
        </a:lt1>
        <a:dk2>
          <a:srgbClr val="797777"/>
        </a:dk2>
        <a:lt2>
          <a:srgbClr val="808080"/>
        </a:lt2>
        <a:accent1>
          <a:srgbClr val="45A535"/>
        </a:accent1>
        <a:accent2>
          <a:srgbClr val="A6DA00"/>
        </a:accent2>
        <a:accent3>
          <a:srgbClr val="FFFFFF"/>
        </a:accent3>
        <a:accent4>
          <a:srgbClr val="666565"/>
        </a:accent4>
        <a:accent5>
          <a:srgbClr val="B0CFAE"/>
        </a:accent5>
        <a:accent6>
          <a:srgbClr val="96C500"/>
        </a:accent6>
        <a:hlink>
          <a:srgbClr val="355AA5"/>
        </a:hlink>
        <a:folHlink>
          <a:srgbClr val="4990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797777"/>
        </a:dk1>
        <a:lt1>
          <a:srgbClr val="FFFFFF"/>
        </a:lt1>
        <a:dk2>
          <a:srgbClr val="797777"/>
        </a:dk2>
        <a:lt2>
          <a:srgbClr val="808080"/>
        </a:lt2>
        <a:accent1>
          <a:srgbClr val="45A535"/>
        </a:accent1>
        <a:accent2>
          <a:srgbClr val="A6DA00"/>
        </a:accent2>
        <a:accent3>
          <a:srgbClr val="FFFFFF"/>
        </a:accent3>
        <a:accent4>
          <a:srgbClr val="666565"/>
        </a:accent4>
        <a:accent5>
          <a:srgbClr val="B0CFAE"/>
        </a:accent5>
        <a:accent6>
          <a:srgbClr val="96C500"/>
        </a:accent6>
        <a:hlink>
          <a:srgbClr val="355AA5"/>
        </a:hlink>
        <a:folHlink>
          <a:srgbClr val="3B753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543EE19D338C40B2A09D77AD909B55" ma:contentTypeVersion="1" ma:contentTypeDescription="Create a new document." ma:contentTypeScope="" ma:versionID="05a29c7256e619e73054f2ae1d695a3d">
  <xsd:schema xmlns:xsd="http://www.w3.org/2001/XMLSchema" xmlns:xs="http://www.w3.org/2001/XMLSchema" xmlns:p="http://schemas.microsoft.com/office/2006/metadata/properties" xmlns:ns2="f05b3b0e-d271-4d68-a0b9-154a0b59afbb" targetNamespace="http://schemas.microsoft.com/office/2006/metadata/properties" ma:root="true" ma:fieldsID="14f8c0a461476e953ba15305866e5f3d" ns2:_="">
    <xsd:import namespace="f05b3b0e-d271-4d68-a0b9-154a0b59afb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b3b0e-d271-4d68-a0b9-154a0b59af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05b3b0e-d271-4d68-a0b9-154a0b59afbb">J4TM2CSTYMNR-544157066-1845</_dlc_DocId>
    <_dlc_DocIdUrl xmlns="f05b3b0e-d271-4d68-a0b9-154a0b59afbb">
      <Url>https://intranet.ess.gov.si/StatisticniPodatki/Predstavitve/_layouts/15/DocIdRedir.aspx?ID=J4TM2CSTYMNR-544157066-1845</Url>
      <Description>J4TM2CSTYMNR-544157066-1845</Description>
    </_dlc_DocIdUrl>
  </documentManagement>
</p:properties>
</file>

<file path=customXml/itemProps1.xml><?xml version="1.0" encoding="utf-8"?>
<ds:datastoreItem xmlns:ds="http://schemas.openxmlformats.org/officeDocument/2006/customXml" ds:itemID="{05E31270-269F-47BD-A48E-A0B5BA262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5b3b0e-d271-4d68-a0b9-154a0b59af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4BC45A-4FD5-48F0-A7BE-842C3C5053F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92E9CBD-7A82-449E-84B3-2CB71F085EA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7BB914A-2701-4B09-A1B1-6800EF626C2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f05b3b0e-d271-4d68-a0b9-154a0b59afbb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4576</TotalTime>
  <Words>315</Words>
  <Application>Microsoft Office PowerPoint</Application>
  <PresentationFormat>Diaprojekcija na zaslonu (4:3)</PresentationFormat>
  <Paragraphs>42</Paragraphs>
  <Slides>10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10</vt:i4>
      </vt:variant>
    </vt:vector>
  </HeadingPairs>
  <TitlesOfParts>
    <vt:vector size="12" baseType="lpstr">
      <vt:lpstr>Arial</vt:lpstr>
      <vt:lpstr>1_Default Design</vt:lpstr>
      <vt:lpstr>ZRSZ Območna služba Nova Gorica</vt:lpstr>
      <vt:lpstr>PowerPointova predstavitev</vt:lpstr>
      <vt:lpstr>Gibanje števila registriranih brezposelnih oseb in stopnje registrirane brezposelnosti (2011 – 2025)</vt:lpstr>
      <vt:lpstr>Struktura odjav iz registrirane brezposelnosti</vt:lpstr>
      <vt:lpstr>Sporočena prosta delovna mesta po dejavnostih</vt:lpstr>
      <vt:lpstr>Sporočena prosta delovna mesta po področnih skupinah poklicev</vt:lpstr>
      <vt:lpstr>RAZISKAVA POKLICNI BAROMETER za leto 2026 </vt:lpstr>
      <vt:lpstr>PowerPointova predstavitev</vt:lpstr>
      <vt:lpstr>PowerPointova predstavitev</vt:lpstr>
      <vt:lpstr>PowerPointova predstavitev</vt:lpstr>
    </vt:vector>
  </TitlesOfParts>
  <Company>Futura DDB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Marjan Božič</dc:creator>
  <cp:lastModifiedBy>Vesna Petric Uran</cp:lastModifiedBy>
  <cp:revision>599</cp:revision>
  <cp:lastPrinted>2026-01-22T12:17:49Z</cp:lastPrinted>
  <dcterms:created xsi:type="dcterms:W3CDTF">2008-05-27T07:51:22Z</dcterms:created>
  <dcterms:modified xsi:type="dcterms:W3CDTF">2026-01-22T13:22:55Z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>Prenovljen IMS - novosti eStoritve, spremembe EURES, zaposlitveni portal</vt:lpwstr>
  </property>
  <property fmtid="{D5CDD505-2E9C-101B-9397-08002B2CF9AE}" pid="3" name="Datum dokumenta">
    <vt:lpwstr>2008-09-10T00:00:00Z</vt:lpwstr>
  </property>
  <property fmtid="{D5CDD505-2E9C-101B-9397-08002B2CF9AE}" pid="4" name="Status">
    <vt:lpwstr>In Review</vt:lpwstr>
  </property>
  <property fmtid="{D5CDD505-2E9C-101B-9397-08002B2CF9AE}" pid="5" name="Owner">
    <vt:lpwstr/>
  </property>
  <property fmtid="{D5CDD505-2E9C-101B-9397-08002B2CF9AE}" pid="6" name="ContentTypeId">
    <vt:lpwstr>0x01010010543EE19D338C40B2A09D77AD909B55</vt:lpwstr>
  </property>
  <property fmtid="{D5CDD505-2E9C-101B-9397-08002B2CF9AE}" pid="7" name="_dlc_DocIdItemGuid">
    <vt:lpwstr>42c87ab7-18ca-42da-9e56-b903a700d044</vt:lpwstr>
  </property>
</Properties>
</file>